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2.jpg" ContentType="image/png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9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3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4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5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6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7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8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9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84" r:id="rId4"/>
    <p:sldId id="285" r:id="rId5"/>
    <p:sldId id="286" r:id="rId6"/>
    <p:sldId id="283" r:id="rId7"/>
    <p:sldId id="257" r:id="rId8"/>
    <p:sldId id="260" r:id="rId9"/>
    <p:sldId id="287" r:id="rId10"/>
    <p:sldId id="288" r:id="rId11"/>
    <p:sldId id="289" r:id="rId12"/>
    <p:sldId id="290" r:id="rId13"/>
    <p:sldId id="291" r:id="rId14"/>
    <p:sldId id="293" r:id="rId15"/>
    <p:sldId id="292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CC33"/>
    <a:srgbClr val="FF5050"/>
    <a:srgbClr val="99FF99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0F4F99E-14E7-4E54-B4C2-82B9F46E4127}">
  <a:tblStyle styleId="{E0F4F99E-14E7-4E54-B4C2-82B9F46E41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>
        <p:scale>
          <a:sx n="80" d="100"/>
          <a:sy n="80" d="100"/>
        </p:scale>
        <p:origin x="-1056" y="-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image" Target="../media/image6.jpg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diagrams/_rels/data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6.jpg"/><Relationship Id="rId7" Type="http://schemas.openxmlformats.org/officeDocument/2006/relationships/image" Target="../media/image15.jpg"/><Relationship Id="rId12" Type="http://schemas.openxmlformats.org/officeDocument/2006/relationships/image" Target="../media/image12.jpg"/><Relationship Id="rId2" Type="http://schemas.openxmlformats.org/officeDocument/2006/relationships/image" Target="../media/image16.jpg"/><Relationship Id="rId1" Type="http://schemas.openxmlformats.org/officeDocument/2006/relationships/image" Target="../media/image17.png"/><Relationship Id="rId6" Type="http://schemas.openxmlformats.org/officeDocument/2006/relationships/image" Target="../media/image8.jpg"/><Relationship Id="rId11" Type="http://schemas.openxmlformats.org/officeDocument/2006/relationships/image" Target="../media/image11.jpg"/><Relationship Id="rId5" Type="http://schemas.openxmlformats.org/officeDocument/2006/relationships/image" Target="../media/image7.png"/><Relationship Id="rId10" Type="http://schemas.openxmlformats.org/officeDocument/2006/relationships/image" Target="../media/image10.jpg"/><Relationship Id="rId4" Type="http://schemas.openxmlformats.org/officeDocument/2006/relationships/image" Target="../media/image13.jpg"/><Relationship Id="rId9" Type="http://schemas.openxmlformats.org/officeDocument/2006/relationships/image" Target="../media/image9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diagrams/_rels/drawing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3722DA-A2FF-4CA9-9810-4A38EBB718DE}" type="doc">
      <dgm:prSet loTypeId="urn:microsoft.com/office/officeart/2008/layout/HexagonCluster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7D5D531D-1B63-4779-9D65-7F9518511053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2. ด้านการบริหารราชการแผ่นดิน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2C04D4D4-A2E1-403F-A97F-0E3C3644E135}" type="parTrans" cxnId="{5767BE89-A7BF-49DC-AA6B-1C511F951AEB}">
      <dgm:prSet/>
      <dgm:spPr/>
      <dgm:t>
        <a:bodyPr/>
        <a:lstStyle/>
        <a:p>
          <a:endParaRPr lang="th-TH"/>
        </a:p>
      </dgm:t>
    </dgm:pt>
    <dgm:pt modelId="{A7C5BF32-1AD0-43C3-9319-C4A6BD84EB47}" type="sibTrans" cxnId="{5767BE89-A7BF-49DC-AA6B-1C511F951AE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th-TH"/>
        </a:p>
      </dgm:t>
    </dgm:pt>
    <dgm:pt modelId="{FEEF0D44-EE17-42B8-A39D-97F0EF2D39F7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4. ด้านกระบวนการยุติธรรม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01421D15-F0AF-4D50-82ED-963E971B5C3C}" type="parTrans" cxnId="{D7F606E4-BE70-49E5-8607-098293202674}">
      <dgm:prSet/>
      <dgm:spPr/>
      <dgm:t>
        <a:bodyPr/>
        <a:lstStyle/>
        <a:p>
          <a:endParaRPr lang="th-TH"/>
        </a:p>
      </dgm:t>
    </dgm:pt>
    <dgm:pt modelId="{A89534BE-90CD-4717-AC52-8A05DDF49264}" type="sibTrans" cxnId="{D7F606E4-BE70-49E5-8607-098293202674}">
      <dgm:prSet/>
      <dgm:spPr>
        <a:blipFill>
          <a:blip xmlns:r="http://schemas.openxmlformats.org/officeDocument/2006/relationships"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th-TH"/>
        </a:p>
      </dgm:t>
    </dgm:pt>
    <dgm:pt modelId="{52B1FBD5-6F1B-432C-9936-F8E34A151DCD}">
      <dgm:prSet phldrT="[ข้อความ]" custT="1"/>
      <dgm:spPr/>
      <dgm:t>
        <a:bodyPr/>
        <a:lstStyle/>
        <a:p>
          <a:r>
            <a:rPr lang="th-TH" sz="20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5. ด้านเศรษฐกิจ</a:t>
          </a:r>
          <a:endParaRPr lang="th-TH" sz="20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573E5382-4371-41E2-8777-78DFC6B3C2A1}" type="parTrans" cxnId="{829C3448-E561-4A9A-865D-46B57C12372B}">
      <dgm:prSet/>
      <dgm:spPr/>
      <dgm:t>
        <a:bodyPr/>
        <a:lstStyle/>
        <a:p>
          <a:endParaRPr lang="th-TH"/>
        </a:p>
      </dgm:t>
    </dgm:pt>
    <dgm:pt modelId="{CC4F2B6B-20AC-4827-8318-A3BCDE39349B}" type="sibTrans" cxnId="{829C3448-E561-4A9A-865D-46B57C12372B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th-TH"/>
        </a:p>
      </dgm:t>
    </dgm:pt>
    <dgm:pt modelId="{39D1BBD0-D7F6-4B97-B2D0-92C27D71C997}">
      <dgm:prSet phldrT="[ข้อความ]" custT="1"/>
      <dgm:spPr/>
      <dgm:t>
        <a:bodyPr/>
        <a:lstStyle/>
        <a:p>
          <a:r>
            <a:rPr lang="th-TH" sz="16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8. ด้านสื่อสารมวลชน เทคโนโลยีสารสนเทศ</a:t>
          </a:r>
          <a:endParaRPr lang="th-TH" sz="16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2C4112D6-0351-4FFB-8FC2-8451BCCA432A}" type="parTrans" cxnId="{17CAAB5C-E017-42D5-A877-5F14ACDEE042}">
      <dgm:prSet/>
      <dgm:spPr/>
      <dgm:t>
        <a:bodyPr/>
        <a:lstStyle/>
        <a:p>
          <a:endParaRPr lang="th-TH"/>
        </a:p>
      </dgm:t>
    </dgm:pt>
    <dgm:pt modelId="{2B99ED95-B00B-40DB-8F81-C1BDDF8F020B}" type="sibTrans" cxnId="{17CAAB5C-E017-42D5-A877-5F14ACDEE042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th-TH"/>
        </a:p>
      </dgm:t>
    </dgm:pt>
    <dgm:pt modelId="{4A25D0D1-D7D1-459E-A29A-25E59611D7BB}">
      <dgm:prSet phldrT="[ข้อความ]" custT="1"/>
      <dgm:spPr/>
      <dgm:t>
        <a:bodyPr/>
        <a:lstStyle/>
        <a:p>
          <a:r>
            <a:rPr lang="th-TH" sz="20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9. ด้านสังคม</a:t>
          </a:r>
          <a:endParaRPr lang="th-TH" sz="20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C92839B1-63BA-4F64-AFFE-19870FB61EEB}" type="parTrans" cxnId="{B70D004F-57AD-4A16-B632-C2D84B2D193D}">
      <dgm:prSet/>
      <dgm:spPr/>
      <dgm:t>
        <a:bodyPr/>
        <a:lstStyle/>
        <a:p>
          <a:endParaRPr lang="th-TH"/>
        </a:p>
      </dgm:t>
    </dgm:pt>
    <dgm:pt modelId="{338F4EE1-8316-455A-9E76-F4186EC8F798}" type="sibTrans" cxnId="{B70D004F-57AD-4A16-B632-C2D84B2D193D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t>
        <a:bodyPr/>
        <a:lstStyle/>
        <a:p>
          <a:endParaRPr lang="th-TH"/>
        </a:p>
      </dgm:t>
    </dgm:pt>
    <dgm:pt modelId="{B360DF3D-CB57-480A-B146-D05385FD8567}">
      <dgm:prSet phldrT="[ข้อความ]" custT="1"/>
      <dgm:spPr/>
      <dgm:t>
        <a:bodyPr/>
        <a:lstStyle/>
        <a:p>
          <a:r>
            <a:rPr lang="th-TH" sz="20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10. ด้านพลังงาน</a:t>
          </a:r>
          <a:endParaRPr lang="th-TH" sz="20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ADFF562B-082F-4475-8146-C783B5977B26}" type="parTrans" cxnId="{BA7AFC75-FBDC-4506-809C-062115681F5A}">
      <dgm:prSet/>
      <dgm:spPr/>
      <dgm:t>
        <a:bodyPr/>
        <a:lstStyle/>
        <a:p>
          <a:endParaRPr lang="th-TH"/>
        </a:p>
      </dgm:t>
    </dgm:pt>
    <dgm:pt modelId="{89A19488-09E6-49E6-A71A-BF3EABD9D8F2}" type="sibTrans" cxnId="{BA7AFC75-FBDC-4506-809C-062115681F5A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th-TH"/>
        </a:p>
      </dgm:t>
    </dgm:pt>
    <dgm:pt modelId="{8A2AD932-1680-4A02-B8F1-39EB3944F69F}">
      <dgm:prSet phldrT="[ข้อความ]" custT="1"/>
      <dgm:spPr/>
      <dgm:t>
        <a:bodyPr/>
        <a:lstStyle/>
        <a:p>
          <a:r>
            <a:rPr lang="th-TH" sz="14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11. ด้านป้องกันและปราบปรามการทุจริตและประพฤติมิชอบ</a:t>
          </a:r>
          <a:endParaRPr lang="th-TH" sz="14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CA4D2EF5-C943-4A2D-A008-9B3E02821FFD}" type="parTrans" cxnId="{8904A18B-FB66-4DDB-BF78-FBC89B8E5E6E}">
      <dgm:prSet/>
      <dgm:spPr/>
      <dgm:t>
        <a:bodyPr/>
        <a:lstStyle/>
        <a:p>
          <a:endParaRPr lang="th-TH"/>
        </a:p>
      </dgm:t>
    </dgm:pt>
    <dgm:pt modelId="{64AA412B-1937-479A-ACB3-C696CFA683A0}" type="sibTrans" cxnId="{8904A18B-FB66-4DDB-BF78-FBC89B8E5E6E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th-TH"/>
        </a:p>
      </dgm:t>
    </dgm:pt>
    <dgm:pt modelId="{61113A35-850F-48BA-A721-A2DA853B1621}">
      <dgm:prSet phldrT="[ข้อความ]" custT="1"/>
      <dgm:spPr/>
      <dgm:t>
        <a:bodyPr/>
        <a:lstStyle/>
        <a:p>
          <a:r>
            <a:rPr lang="th-TH" sz="20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3. ด้านกฎหมาย</a:t>
          </a:r>
          <a:endParaRPr lang="th-TH" sz="20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3F456A2B-1DDC-45A0-870A-F16A7FA9FC94}" type="parTrans" cxnId="{DEF43F33-E8EA-45FA-ADA1-B6E31C2771C9}">
      <dgm:prSet/>
      <dgm:spPr/>
      <dgm:t>
        <a:bodyPr/>
        <a:lstStyle/>
        <a:p>
          <a:endParaRPr lang="th-TH"/>
        </a:p>
      </dgm:t>
    </dgm:pt>
    <dgm:pt modelId="{ACD5887B-1608-4787-8B34-692664E5BA4C}" type="sibTrans" cxnId="{DEF43F33-E8EA-45FA-ADA1-B6E31C2771C9}">
      <dgm:prSet/>
      <dgm:spPr>
        <a:blipFill>
          <a:blip xmlns:r="http://schemas.openxmlformats.org/officeDocument/2006/relationships"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th-TH"/>
        </a:p>
      </dgm:t>
    </dgm:pt>
    <dgm:pt modelId="{F563B451-951D-4C8E-B067-C31CFFF0BC5E}">
      <dgm:prSet custT="1"/>
      <dgm:spPr/>
      <dgm:t>
        <a:bodyPr/>
        <a:lstStyle/>
        <a:p>
          <a:r>
            <a:rPr lang="th-TH" sz="20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7. ด้านสาธารณสุข</a:t>
          </a:r>
          <a:endParaRPr lang="th-TH" sz="20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2A2339BC-1657-44C0-8669-1F74260F5DF1}" type="parTrans" cxnId="{49817364-EBD0-4805-B50F-85CFC5A50BED}">
      <dgm:prSet/>
      <dgm:spPr/>
      <dgm:t>
        <a:bodyPr/>
        <a:lstStyle/>
        <a:p>
          <a:endParaRPr lang="th-TH"/>
        </a:p>
      </dgm:t>
    </dgm:pt>
    <dgm:pt modelId="{C1F9538E-9ABF-4F13-A0A5-157876B933D2}" type="sibTrans" cxnId="{49817364-EBD0-4805-B50F-85CFC5A50BED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th-TH"/>
        </a:p>
      </dgm:t>
    </dgm:pt>
    <dgm:pt modelId="{46617AE9-B1CB-4E83-9665-64863CBC33D5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th-TH" sz="16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6. ด้านทรัพยากร</a:t>
          </a:r>
        </a:p>
        <a:p>
          <a:pPr>
            <a:spcAft>
              <a:spcPts val="0"/>
            </a:spcAft>
          </a:pPr>
          <a:r>
            <a:rPr lang="th-TH" sz="16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ธรรมชาติและสิ่งแวดล้อม</a:t>
          </a:r>
          <a:endParaRPr lang="th-TH" sz="16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09A02B87-881B-4F24-B13C-FBD0F37D1663}" type="parTrans" cxnId="{F2AF079B-3C87-462E-8709-C2966550F356}">
      <dgm:prSet/>
      <dgm:spPr/>
      <dgm:t>
        <a:bodyPr/>
        <a:lstStyle/>
        <a:p>
          <a:endParaRPr lang="th-TH"/>
        </a:p>
      </dgm:t>
    </dgm:pt>
    <dgm:pt modelId="{763A30C4-7557-413E-82AB-3535D1FA5891}" type="sibTrans" cxnId="{F2AF079B-3C87-462E-8709-C2966550F356}">
      <dgm:prSet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th-TH"/>
        </a:p>
      </dgm:t>
    </dgm:pt>
    <dgm:pt modelId="{DD687C81-6962-42DD-93EA-1FEAA24808A4}">
      <dgm:prSet phldrT="[ข้อความ]" custT="1"/>
      <dgm:spPr/>
      <dgm:t>
        <a:bodyPr/>
        <a:lstStyle/>
        <a:p>
          <a:r>
            <a:rPr lang="th-TH" sz="20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1. ด้านการเมือง</a:t>
          </a:r>
          <a:endParaRPr lang="th-TH" sz="20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6AAEDEE3-CB0E-4F9F-A60D-15577CA104CE}" type="parTrans" cxnId="{0E3E71D0-136A-4919-89B9-4E1DD56F6735}">
      <dgm:prSet/>
      <dgm:spPr/>
      <dgm:t>
        <a:bodyPr/>
        <a:lstStyle/>
        <a:p>
          <a:endParaRPr lang="th-TH"/>
        </a:p>
      </dgm:t>
    </dgm:pt>
    <dgm:pt modelId="{CC78E140-65C6-402E-BE4F-809FD8A67ACC}" type="sibTrans" cxnId="{0E3E71D0-136A-4919-89B9-4E1DD56F6735}">
      <dgm:prSet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th-TH"/>
        </a:p>
      </dgm:t>
    </dgm:pt>
    <dgm:pt modelId="{14E9B64D-A154-4BCE-8D6D-BF49AC882FDC}">
      <dgm:prSet phldrT="[ข้อความ]" custT="1"/>
      <dgm:spPr/>
      <dgm:t>
        <a:bodyPr/>
        <a:lstStyle/>
        <a:p>
          <a:r>
            <a:rPr lang="th-TH" sz="2000" b="1" i="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rPr>
            <a:t>แผนการปฏิรูปประเทศ 11 ด้าน</a:t>
          </a:r>
          <a:endParaRPr lang="th-TH" sz="2000" b="1" i="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IT๙" pitchFamily="34" charset="-34"/>
            <a:cs typeface="TH SarabunIT๙" pitchFamily="34" charset="-34"/>
          </a:endParaRPr>
        </a:p>
      </dgm:t>
    </dgm:pt>
    <dgm:pt modelId="{C5341E8F-4057-4796-A520-5F60E7D74A04}" type="sibTrans" cxnId="{20463B7D-F3C9-4B9D-813A-DAC2FAD67B0F}">
      <dgm:prSet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th-TH"/>
        </a:p>
      </dgm:t>
    </dgm:pt>
    <dgm:pt modelId="{E8617A43-587A-4B32-9A92-3CAFC918742F}" type="parTrans" cxnId="{20463B7D-F3C9-4B9D-813A-DAC2FAD67B0F}">
      <dgm:prSet/>
      <dgm:spPr/>
      <dgm:t>
        <a:bodyPr/>
        <a:lstStyle/>
        <a:p>
          <a:endParaRPr lang="th-TH"/>
        </a:p>
      </dgm:t>
    </dgm:pt>
    <dgm:pt modelId="{E6F7E613-2A40-4C11-A39B-12E6D4D2949D}" type="pres">
      <dgm:prSet presAssocID="{2B3722DA-A2FF-4CA9-9810-4A38EBB718DE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th-TH"/>
        </a:p>
      </dgm:t>
    </dgm:pt>
    <dgm:pt modelId="{C59266F7-83DC-4095-9BBB-FD56F4E6E02B}" type="pres">
      <dgm:prSet presAssocID="{14E9B64D-A154-4BCE-8D6D-BF49AC882FDC}" presName="text1" presStyleCnt="0"/>
      <dgm:spPr/>
    </dgm:pt>
    <dgm:pt modelId="{13FFE41B-238C-49EE-9EF9-75C20EB4CF15}" type="pres">
      <dgm:prSet presAssocID="{14E9B64D-A154-4BCE-8D6D-BF49AC882FDC}" presName="textRepeatNode" presStyleLbl="alignNode1" presStyleIdx="0" presStyleCnt="12" custLinFactNeighborX="-87265" custLinFactNeighborY="460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88FA0BC-8D6E-4C93-B5D4-35B9B43D8C38}" type="pres">
      <dgm:prSet presAssocID="{14E9B64D-A154-4BCE-8D6D-BF49AC882FDC}" presName="textaccent1" presStyleCnt="0"/>
      <dgm:spPr/>
    </dgm:pt>
    <dgm:pt modelId="{62DC6693-D24A-46DB-A8B1-36ACF20256CE}" type="pres">
      <dgm:prSet presAssocID="{14E9B64D-A154-4BCE-8D6D-BF49AC882FDC}" presName="accentRepeatNode" presStyleLbl="solidAlignAcc1" presStyleIdx="0" presStyleCnt="24"/>
      <dgm:spPr/>
    </dgm:pt>
    <dgm:pt modelId="{23EB04C0-E093-4E00-BE31-FDA47E450508}" type="pres">
      <dgm:prSet presAssocID="{C5341E8F-4057-4796-A520-5F60E7D74A04}" presName="image1" presStyleCnt="0"/>
      <dgm:spPr/>
    </dgm:pt>
    <dgm:pt modelId="{10EBB4C4-31E6-4F67-A6AB-BBCB93E014FC}" type="pres">
      <dgm:prSet presAssocID="{C5341E8F-4057-4796-A520-5F60E7D74A04}" presName="imageRepeatNode" presStyleLbl="alignAcc1" presStyleIdx="0" presStyleCnt="12" custScaleX="99758" custScaleY="103297" custLinFactY="62342" custLinFactNeighborX="83869" custLinFactNeighborY="100000"/>
      <dgm:spPr/>
      <dgm:t>
        <a:bodyPr/>
        <a:lstStyle/>
        <a:p>
          <a:endParaRPr lang="th-TH"/>
        </a:p>
      </dgm:t>
    </dgm:pt>
    <dgm:pt modelId="{2336E62A-4D2D-4E20-9459-F189CC279CF2}" type="pres">
      <dgm:prSet presAssocID="{C5341E8F-4057-4796-A520-5F60E7D74A04}" presName="imageaccent1" presStyleCnt="0"/>
      <dgm:spPr/>
    </dgm:pt>
    <dgm:pt modelId="{36DEC15E-2D41-4E59-9635-9DFC332FD9CA}" type="pres">
      <dgm:prSet presAssocID="{C5341E8F-4057-4796-A520-5F60E7D74A04}" presName="accentRepeatNode" presStyleLbl="solidAlignAcc1" presStyleIdx="1" presStyleCnt="24" custLinFactY="100000" custLinFactNeighborX="26965" custLinFactNeighborY="145701"/>
      <dgm:spPr/>
    </dgm:pt>
    <dgm:pt modelId="{FECB9A68-9B8C-4EB4-BB23-60D539398C62}" type="pres">
      <dgm:prSet presAssocID="{DD687C81-6962-42DD-93EA-1FEAA24808A4}" presName="text2" presStyleCnt="0"/>
      <dgm:spPr/>
    </dgm:pt>
    <dgm:pt modelId="{DA6F7205-6980-412A-91AE-DC0973DD5643}" type="pres">
      <dgm:prSet presAssocID="{DD687C81-6962-42DD-93EA-1FEAA24808A4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C185140-995B-4AE8-8609-DB4DB58F602B}" type="pres">
      <dgm:prSet presAssocID="{DD687C81-6962-42DD-93EA-1FEAA24808A4}" presName="textaccent2" presStyleCnt="0"/>
      <dgm:spPr/>
    </dgm:pt>
    <dgm:pt modelId="{B4B88573-C00A-405D-A3D9-737C578B1F16}" type="pres">
      <dgm:prSet presAssocID="{DD687C81-6962-42DD-93EA-1FEAA24808A4}" presName="accentRepeatNode" presStyleLbl="solidAlignAcc1" presStyleIdx="2" presStyleCnt="24"/>
      <dgm:spPr/>
    </dgm:pt>
    <dgm:pt modelId="{461C7E1E-FEC7-4360-B6B5-576A13AFCFE9}" type="pres">
      <dgm:prSet presAssocID="{CC78E140-65C6-402E-BE4F-809FD8A67ACC}" presName="image2" presStyleCnt="0"/>
      <dgm:spPr/>
    </dgm:pt>
    <dgm:pt modelId="{DBD6772D-4E81-4859-B01A-690AA1DBCD32}" type="pres">
      <dgm:prSet presAssocID="{CC78E140-65C6-402E-BE4F-809FD8A67ACC}" presName="imageRepeatNode" presStyleLbl="alignAcc1" presStyleIdx="1" presStyleCnt="12"/>
      <dgm:spPr/>
      <dgm:t>
        <a:bodyPr/>
        <a:lstStyle/>
        <a:p>
          <a:endParaRPr lang="th-TH"/>
        </a:p>
      </dgm:t>
    </dgm:pt>
    <dgm:pt modelId="{FC9AC43E-4D1C-4348-932B-7BE51891EE80}" type="pres">
      <dgm:prSet presAssocID="{CC78E140-65C6-402E-BE4F-809FD8A67ACC}" presName="imageaccent2" presStyleCnt="0"/>
      <dgm:spPr/>
    </dgm:pt>
    <dgm:pt modelId="{7FFB3651-BC84-46C5-AB8F-A6536C48537E}" type="pres">
      <dgm:prSet presAssocID="{CC78E140-65C6-402E-BE4F-809FD8A67ACC}" presName="accentRepeatNode" presStyleLbl="solidAlignAcc1" presStyleIdx="3" presStyleCnt="24"/>
      <dgm:spPr/>
    </dgm:pt>
    <dgm:pt modelId="{8DF6B122-2D19-4388-A154-7B6C4252DED5}" type="pres">
      <dgm:prSet presAssocID="{7D5D531D-1B63-4779-9D65-7F9518511053}" presName="text3" presStyleCnt="0"/>
      <dgm:spPr/>
    </dgm:pt>
    <dgm:pt modelId="{2A8221AD-5A70-47F2-A280-2AE89D0DA234}" type="pres">
      <dgm:prSet presAssocID="{7D5D531D-1B63-4779-9D65-7F9518511053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C9FD9D-8504-49C8-B3D3-1930E84E603A}" type="pres">
      <dgm:prSet presAssocID="{7D5D531D-1B63-4779-9D65-7F9518511053}" presName="textaccent3" presStyleCnt="0"/>
      <dgm:spPr/>
    </dgm:pt>
    <dgm:pt modelId="{53931A11-F0DF-447A-B562-5D5634B1487D}" type="pres">
      <dgm:prSet presAssocID="{7D5D531D-1B63-4779-9D65-7F9518511053}" presName="accentRepeatNode" presStyleLbl="solidAlignAcc1" presStyleIdx="4" presStyleCnt="24" custLinFactX="-251605" custLinFactY="100000" custLinFactNeighborX="-300000" custLinFactNeighborY="198774"/>
      <dgm:spPr/>
    </dgm:pt>
    <dgm:pt modelId="{994AF365-EF9A-4551-BE83-0B06FCD41402}" type="pres">
      <dgm:prSet presAssocID="{A7C5BF32-1AD0-43C3-9319-C4A6BD84EB47}" presName="image3" presStyleCnt="0"/>
      <dgm:spPr/>
    </dgm:pt>
    <dgm:pt modelId="{CFBFC863-E5A6-4C50-9C85-A75E53BF646A}" type="pres">
      <dgm:prSet presAssocID="{A7C5BF32-1AD0-43C3-9319-C4A6BD84EB47}" presName="imageRepeatNode" presStyleLbl="alignAcc1" presStyleIdx="2" presStyleCnt="12"/>
      <dgm:spPr/>
      <dgm:t>
        <a:bodyPr/>
        <a:lstStyle/>
        <a:p>
          <a:endParaRPr lang="th-TH"/>
        </a:p>
      </dgm:t>
    </dgm:pt>
    <dgm:pt modelId="{79503A54-9721-4C8D-AD56-C0299426572A}" type="pres">
      <dgm:prSet presAssocID="{A7C5BF32-1AD0-43C3-9319-C4A6BD84EB47}" presName="imageaccent3" presStyleCnt="0"/>
      <dgm:spPr/>
    </dgm:pt>
    <dgm:pt modelId="{8AEC6CF4-7D84-4D5A-840A-D0EBD2B72FB7}" type="pres">
      <dgm:prSet presAssocID="{A7C5BF32-1AD0-43C3-9319-C4A6BD84EB47}" presName="accentRepeatNode" presStyleLbl="solidAlignAcc1" presStyleIdx="5" presStyleCnt="24"/>
      <dgm:spPr/>
    </dgm:pt>
    <dgm:pt modelId="{E7107EF1-A70A-49AF-8BD4-FD59454E63D8}" type="pres">
      <dgm:prSet presAssocID="{61113A35-850F-48BA-A721-A2DA853B1621}" presName="text4" presStyleCnt="0"/>
      <dgm:spPr/>
    </dgm:pt>
    <dgm:pt modelId="{7461D546-36DE-44A0-B1FF-A437F5BFB0C3}" type="pres">
      <dgm:prSet presAssocID="{61113A35-850F-48BA-A721-A2DA853B1621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E88F66A-A5DD-46FA-A2D4-61C62D5B7DF3}" type="pres">
      <dgm:prSet presAssocID="{61113A35-850F-48BA-A721-A2DA853B1621}" presName="textaccent4" presStyleCnt="0"/>
      <dgm:spPr/>
    </dgm:pt>
    <dgm:pt modelId="{F2B7807E-404D-4DDB-95F6-99A6F23F2771}" type="pres">
      <dgm:prSet presAssocID="{61113A35-850F-48BA-A721-A2DA853B1621}" presName="accentRepeatNode" presStyleLbl="solidAlignAcc1" presStyleIdx="6" presStyleCnt="24"/>
      <dgm:spPr/>
    </dgm:pt>
    <dgm:pt modelId="{50C5F303-94A2-47EA-8FC5-E858241E58E3}" type="pres">
      <dgm:prSet presAssocID="{ACD5887B-1608-4787-8B34-692664E5BA4C}" presName="image4" presStyleCnt="0"/>
      <dgm:spPr/>
    </dgm:pt>
    <dgm:pt modelId="{1E47DF65-EDA6-4BA9-99A1-D8DFA37F3FDF}" type="pres">
      <dgm:prSet presAssocID="{ACD5887B-1608-4787-8B34-692664E5BA4C}" presName="imageRepeatNode" presStyleLbl="alignAcc1" presStyleIdx="3" presStyleCnt="12"/>
      <dgm:spPr/>
      <dgm:t>
        <a:bodyPr/>
        <a:lstStyle/>
        <a:p>
          <a:endParaRPr lang="th-TH"/>
        </a:p>
      </dgm:t>
    </dgm:pt>
    <dgm:pt modelId="{34AE3147-28C4-448E-BD87-7A2AED7750AA}" type="pres">
      <dgm:prSet presAssocID="{ACD5887B-1608-4787-8B34-692664E5BA4C}" presName="imageaccent4" presStyleCnt="0"/>
      <dgm:spPr/>
    </dgm:pt>
    <dgm:pt modelId="{895D17F2-2DD3-4712-BC85-C858ADA497D7}" type="pres">
      <dgm:prSet presAssocID="{ACD5887B-1608-4787-8B34-692664E5BA4C}" presName="accentRepeatNode" presStyleLbl="solidAlignAcc1" presStyleIdx="7" presStyleCnt="24"/>
      <dgm:spPr/>
    </dgm:pt>
    <dgm:pt modelId="{CCAFA4DB-446E-48C1-AAF3-083FC50DD0CF}" type="pres">
      <dgm:prSet presAssocID="{FEEF0D44-EE17-42B8-A39D-97F0EF2D39F7}" presName="text5" presStyleCnt="0"/>
      <dgm:spPr/>
    </dgm:pt>
    <dgm:pt modelId="{771B2B93-5021-48B9-B8AC-FC1B7C22E01A}" type="pres">
      <dgm:prSet presAssocID="{FEEF0D44-EE17-42B8-A39D-97F0EF2D39F7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97FD8BB-247C-443D-9F2A-D0C7BB4BD8A1}" type="pres">
      <dgm:prSet presAssocID="{FEEF0D44-EE17-42B8-A39D-97F0EF2D39F7}" presName="textaccent5" presStyleCnt="0"/>
      <dgm:spPr/>
    </dgm:pt>
    <dgm:pt modelId="{05CFC07A-9EAA-4831-B981-9CC5D4F8DA59}" type="pres">
      <dgm:prSet presAssocID="{FEEF0D44-EE17-42B8-A39D-97F0EF2D39F7}" presName="accentRepeatNode" presStyleLbl="solidAlignAcc1" presStyleIdx="8" presStyleCnt="24" custLinFactX="-335940" custLinFactNeighborX="-400000" custLinFactNeighborY="-8574"/>
      <dgm:spPr/>
    </dgm:pt>
    <dgm:pt modelId="{648A86DC-63BA-482A-B935-3814E82D86F6}" type="pres">
      <dgm:prSet presAssocID="{A89534BE-90CD-4717-AC52-8A05DDF49264}" presName="image5" presStyleCnt="0"/>
      <dgm:spPr/>
    </dgm:pt>
    <dgm:pt modelId="{2359930A-DAD2-4081-BD64-2A584F47768A}" type="pres">
      <dgm:prSet presAssocID="{A89534BE-90CD-4717-AC52-8A05DDF49264}" presName="imageRepeatNode" presStyleLbl="alignAcc1" presStyleIdx="4" presStyleCnt="12" custLinFactNeighborX="596" custLinFactNeighborY="577"/>
      <dgm:spPr/>
      <dgm:t>
        <a:bodyPr/>
        <a:lstStyle/>
        <a:p>
          <a:endParaRPr lang="th-TH"/>
        </a:p>
      </dgm:t>
    </dgm:pt>
    <dgm:pt modelId="{9E9DBE3F-E596-4EFC-96F4-45D8D796181D}" type="pres">
      <dgm:prSet presAssocID="{A89534BE-90CD-4717-AC52-8A05DDF49264}" presName="imageaccent5" presStyleCnt="0"/>
      <dgm:spPr/>
    </dgm:pt>
    <dgm:pt modelId="{51820AAF-3CC4-4351-9304-CE04EAFC3C87}" type="pres">
      <dgm:prSet presAssocID="{A89534BE-90CD-4717-AC52-8A05DDF49264}" presName="accentRepeatNode" presStyleLbl="solidAlignAcc1" presStyleIdx="9" presStyleCnt="24"/>
      <dgm:spPr/>
    </dgm:pt>
    <dgm:pt modelId="{8E41C467-D15F-48BA-9313-B549420F9321}" type="pres">
      <dgm:prSet presAssocID="{52B1FBD5-6F1B-432C-9936-F8E34A151DCD}" presName="text6" presStyleCnt="0"/>
      <dgm:spPr/>
    </dgm:pt>
    <dgm:pt modelId="{85786A04-BEEE-409F-AB34-1EAA5E756CB8}" type="pres">
      <dgm:prSet presAssocID="{52B1FBD5-6F1B-432C-9936-F8E34A151DCD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391BCA-0509-4164-AFA9-B19F127E58C7}" type="pres">
      <dgm:prSet presAssocID="{52B1FBD5-6F1B-432C-9936-F8E34A151DCD}" presName="textaccent6" presStyleCnt="0"/>
      <dgm:spPr/>
    </dgm:pt>
    <dgm:pt modelId="{4D0D9889-80C9-45E9-BBAA-2A416DCEBB04}" type="pres">
      <dgm:prSet presAssocID="{52B1FBD5-6F1B-432C-9936-F8E34A151DCD}" presName="accentRepeatNode" presStyleLbl="solidAlignAcc1" presStyleIdx="10" presStyleCnt="24"/>
      <dgm:spPr/>
    </dgm:pt>
    <dgm:pt modelId="{FCDFBFFE-04FC-4176-935A-FB278F81650C}" type="pres">
      <dgm:prSet presAssocID="{CC4F2B6B-20AC-4827-8318-A3BCDE39349B}" presName="image6" presStyleCnt="0"/>
      <dgm:spPr/>
    </dgm:pt>
    <dgm:pt modelId="{36C93377-1FCB-4C9D-AFC0-300C49C88B79}" type="pres">
      <dgm:prSet presAssocID="{CC4F2B6B-20AC-4827-8318-A3BCDE39349B}" presName="imageRepeatNode" presStyleLbl="alignAcc1" presStyleIdx="5" presStyleCnt="12"/>
      <dgm:spPr/>
      <dgm:t>
        <a:bodyPr/>
        <a:lstStyle/>
        <a:p>
          <a:endParaRPr lang="th-TH"/>
        </a:p>
      </dgm:t>
    </dgm:pt>
    <dgm:pt modelId="{C8279326-E4E5-4789-8B89-899704D26181}" type="pres">
      <dgm:prSet presAssocID="{CC4F2B6B-20AC-4827-8318-A3BCDE39349B}" presName="imageaccent6" presStyleCnt="0"/>
      <dgm:spPr/>
    </dgm:pt>
    <dgm:pt modelId="{46347E15-4CDF-4C46-8601-B1B039903B2A}" type="pres">
      <dgm:prSet presAssocID="{CC4F2B6B-20AC-4827-8318-A3BCDE39349B}" presName="accentRepeatNode" presStyleLbl="solidAlignAcc1" presStyleIdx="11" presStyleCnt="24"/>
      <dgm:spPr/>
    </dgm:pt>
    <dgm:pt modelId="{85490875-1B94-4545-A8FF-6CF5162041E6}" type="pres">
      <dgm:prSet presAssocID="{46617AE9-B1CB-4E83-9665-64863CBC33D5}" presName="text7" presStyleCnt="0"/>
      <dgm:spPr/>
    </dgm:pt>
    <dgm:pt modelId="{24F3D6AC-5CEE-4959-86D4-517E1B6E816E}" type="pres">
      <dgm:prSet presAssocID="{46617AE9-B1CB-4E83-9665-64863CBC33D5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CF8698C-2F15-4B3B-AB91-BD3F60C58890}" type="pres">
      <dgm:prSet presAssocID="{46617AE9-B1CB-4E83-9665-64863CBC33D5}" presName="textaccent7" presStyleCnt="0"/>
      <dgm:spPr/>
    </dgm:pt>
    <dgm:pt modelId="{126E7DDD-B935-437E-9AB9-5CB27F2FFF00}" type="pres">
      <dgm:prSet presAssocID="{46617AE9-B1CB-4E83-9665-64863CBC33D5}" presName="accentRepeatNode" presStyleLbl="solidAlignAcc1" presStyleIdx="12" presStyleCnt="24"/>
      <dgm:spPr/>
    </dgm:pt>
    <dgm:pt modelId="{35D30135-6E3F-44B1-8BE3-294B30D86A1B}" type="pres">
      <dgm:prSet presAssocID="{763A30C4-7557-413E-82AB-3535D1FA5891}" presName="image7" presStyleCnt="0"/>
      <dgm:spPr/>
    </dgm:pt>
    <dgm:pt modelId="{B4352885-17B5-401E-9DBF-DD2F1611B4EC}" type="pres">
      <dgm:prSet presAssocID="{763A30C4-7557-413E-82AB-3535D1FA5891}" presName="imageRepeatNode" presStyleLbl="alignAcc1" presStyleIdx="6" presStyleCnt="12" custLinFactY="-14235" custLinFactNeighborX="2803" custLinFactNeighborY="-100000"/>
      <dgm:spPr/>
      <dgm:t>
        <a:bodyPr/>
        <a:lstStyle/>
        <a:p>
          <a:endParaRPr lang="th-TH"/>
        </a:p>
      </dgm:t>
    </dgm:pt>
    <dgm:pt modelId="{EFEF01FE-24D5-4EAE-8CD2-857534068C6A}" type="pres">
      <dgm:prSet presAssocID="{763A30C4-7557-413E-82AB-3535D1FA5891}" presName="imageaccent7" presStyleCnt="0"/>
      <dgm:spPr/>
    </dgm:pt>
    <dgm:pt modelId="{F03319D8-EF80-47A1-87C5-EB18C6E79324}" type="pres">
      <dgm:prSet presAssocID="{763A30C4-7557-413E-82AB-3535D1FA5891}" presName="accentRepeatNode" presStyleLbl="solidAlignAcc1" presStyleIdx="13" presStyleCnt="24"/>
      <dgm:spPr/>
    </dgm:pt>
    <dgm:pt modelId="{4C04C072-6219-4A4A-A293-A53835B50EEB}" type="pres">
      <dgm:prSet presAssocID="{F563B451-951D-4C8E-B067-C31CFFF0BC5E}" presName="text8" presStyleCnt="0"/>
      <dgm:spPr/>
    </dgm:pt>
    <dgm:pt modelId="{DBC2D0CB-1E43-4590-A99C-F1ECE62C20F1}" type="pres">
      <dgm:prSet presAssocID="{F563B451-951D-4C8E-B067-C31CFFF0BC5E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C037AE4-DC0A-4C5E-B3B9-5B3708CE8085}" type="pres">
      <dgm:prSet presAssocID="{F563B451-951D-4C8E-B067-C31CFFF0BC5E}" presName="textaccent8" presStyleCnt="0"/>
      <dgm:spPr/>
    </dgm:pt>
    <dgm:pt modelId="{43C70EBB-1A4A-4520-8023-3340D7A282CD}" type="pres">
      <dgm:prSet presAssocID="{F563B451-951D-4C8E-B067-C31CFFF0BC5E}" presName="accentRepeatNode" presStyleLbl="solidAlignAcc1" presStyleIdx="14" presStyleCnt="24" custLinFactX="-20734" custLinFactY="-198677" custLinFactNeighborX="-100000" custLinFactNeighborY="-200000"/>
      <dgm:spPr/>
    </dgm:pt>
    <dgm:pt modelId="{A75E7C53-665C-4D19-AB05-FB14B04B82A9}" type="pres">
      <dgm:prSet presAssocID="{C1F9538E-9ABF-4F13-A0A5-157876B933D2}" presName="image8" presStyleCnt="0"/>
      <dgm:spPr/>
    </dgm:pt>
    <dgm:pt modelId="{2C410024-C5D3-4E33-8575-25AFBDB11C15}" type="pres">
      <dgm:prSet presAssocID="{C1F9538E-9ABF-4F13-A0A5-157876B933D2}" presName="imageRepeatNode" presStyleLbl="alignAcc1" presStyleIdx="7" presStyleCnt="12"/>
      <dgm:spPr/>
      <dgm:t>
        <a:bodyPr/>
        <a:lstStyle/>
        <a:p>
          <a:endParaRPr lang="th-TH"/>
        </a:p>
      </dgm:t>
    </dgm:pt>
    <dgm:pt modelId="{76E71E61-590C-4472-9CDA-DD13AA2163B1}" type="pres">
      <dgm:prSet presAssocID="{C1F9538E-9ABF-4F13-A0A5-157876B933D2}" presName="imageaccent8" presStyleCnt="0"/>
      <dgm:spPr/>
    </dgm:pt>
    <dgm:pt modelId="{F7B8B014-1334-4D35-B20C-4E74691FEC42}" type="pres">
      <dgm:prSet presAssocID="{C1F9538E-9ABF-4F13-A0A5-157876B933D2}" presName="accentRepeatNode" presStyleLbl="solidAlignAcc1" presStyleIdx="15" presStyleCnt="24"/>
      <dgm:spPr/>
    </dgm:pt>
    <dgm:pt modelId="{842749EA-8083-4643-AC88-81D35D3AFB0E}" type="pres">
      <dgm:prSet presAssocID="{39D1BBD0-D7F6-4B97-B2D0-92C27D71C997}" presName="text9" presStyleCnt="0"/>
      <dgm:spPr/>
    </dgm:pt>
    <dgm:pt modelId="{EBAFA677-4BFC-4E93-A17E-C15E135DE282}" type="pres">
      <dgm:prSet presAssocID="{39D1BBD0-D7F6-4B97-B2D0-92C27D71C997}" presName="textRepeatNode" presStyleLbl="alignNode1" presStyleIdx="8" presStyleCnt="12" custLinFactNeighborX="4850" custLinFactNeighborY="31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B730B6-7E81-42D6-8077-BBBED60D6A3E}" type="pres">
      <dgm:prSet presAssocID="{39D1BBD0-D7F6-4B97-B2D0-92C27D71C997}" presName="textaccent9" presStyleCnt="0"/>
      <dgm:spPr/>
    </dgm:pt>
    <dgm:pt modelId="{F030300E-3CBB-4679-8134-795E8A05AC4F}" type="pres">
      <dgm:prSet presAssocID="{39D1BBD0-D7F6-4B97-B2D0-92C27D71C997}" presName="accentRepeatNode" presStyleLbl="solidAlignAcc1" presStyleIdx="16" presStyleCnt="24" custLinFactX="-200000" custLinFactY="-100000" custLinFactNeighborX="-299364" custLinFactNeighborY="-186075"/>
      <dgm:spPr/>
    </dgm:pt>
    <dgm:pt modelId="{A297C69D-B1FA-4C10-A1A9-C897FCEC5A1F}" type="pres">
      <dgm:prSet presAssocID="{2B99ED95-B00B-40DB-8F81-C1BDDF8F020B}" presName="image9" presStyleCnt="0"/>
      <dgm:spPr/>
    </dgm:pt>
    <dgm:pt modelId="{25DB08D3-B224-41D7-9D1E-095AC9A29377}" type="pres">
      <dgm:prSet presAssocID="{2B99ED95-B00B-40DB-8F81-C1BDDF8F020B}" presName="imageRepeatNode" presStyleLbl="alignAcc1" presStyleIdx="8" presStyleCnt="12"/>
      <dgm:spPr/>
      <dgm:t>
        <a:bodyPr/>
        <a:lstStyle/>
        <a:p>
          <a:endParaRPr lang="th-TH"/>
        </a:p>
      </dgm:t>
    </dgm:pt>
    <dgm:pt modelId="{414B57A0-9194-45E5-8BA5-91ACDFE848CC}" type="pres">
      <dgm:prSet presAssocID="{2B99ED95-B00B-40DB-8F81-C1BDDF8F020B}" presName="imageaccent9" presStyleCnt="0"/>
      <dgm:spPr/>
    </dgm:pt>
    <dgm:pt modelId="{4E706263-C2E4-4793-9433-D9992DA0A3FA}" type="pres">
      <dgm:prSet presAssocID="{2B99ED95-B00B-40DB-8F81-C1BDDF8F020B}" presName="accentRepeatNode" presStyleLbl="solidAlignAcc1" presStyleIdx="17" presStyleCnt="24"/>
      <dgm:spPr/>
    </dgm:pt>
    <dgm:pt modelId="{5319D220-69A5-46F3-80DA-B6E17D4491E6}" type="pres">
      <dgm:prSet presAssocID="{4A25D0D1-D7D1-459E-A29A-25E59611D7BB}" presName="text10" presStyleCnt="0"/>
      <dgm:spPr/>
    </dgm:pt>
    <dgm:pt modelId="{5DA6EF53-2504-4B09-8129-D83C1FA93747}" type="pres">
      <dgm:prSet presAssocID="{4A25D0D1-D7D1-459E-A29A-25E59611D7BB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C29753-5980-441B-883C-8254F30BFF00}" type="pres">
      <dgm:prSet presAssocID="{4A25D0D1-D7D1-459E-A29A-25E59611D7BB}" presName="textaccent10" presStyleCnt="0"/>
      <dgm:spPr/>
    </dgm:pt>
    <dgm:pt modelId="{3EDE8A2B-AC4D-4E5F-BEC5-924A6F91B9EE}" type="pres">
      <dgm:prSet presAssocID="{4A25D0D1-D7D1-459E-A29A-25E59611D7BB}" presName="accentRepeatNode" presStyleLbl="solidAlignAcc1" presStyleIdx="18" presStyleCnt="24"/>
      <dgm:spPr/>
    </dgm:pt>
    <dgm:pt modelId="{E871DDB6-B890-470C-B1F2-1F4F0220DA39}" type="pres">
      <dgm:prSet presAssocID="{338F4EE1-8316-455A-9E76-F4186EC8F798}" presName="image10" presStyleCnt="0"/>
      <dgm:spPr/>
    </dgm:pt>
    <dgm:pt modelId="{0A5B6F3E-3B8B-4E2B-9F59-5BDBF8CBB757}" type="pres">
      <dgm:prSet presAssocID="{338F4EE1-8316-455A-9E76-F4186EC8F798}" presName="imageRepeatNode" presStyleLbl="alignAcc1" presStyleIdx="9" presStyleCnt="12"/>
      <dgm:spPr/>
      <dgm:t>
        <a:bodyPr/>
        <a:lstStyle/>
        <a:p>
          <a:endParaRPr lang="th-TH"/>
        </a:p>
      </dgm:t>
    </dgm:pt>
    <dgm:pt modelId="{DB7713C9-4D51-47A0-BC72-20F138D79E2C}" type="pres">
      <dgm:prSet presAssocID="{338F4EE1-8316-455A-9E76-F4186EC8F798}" presName="imageaccent10" presStyleCnt="0"/>
      <dgm:spPr/>
    </dgm:pt>
    <dgm:pt modelId="{3D91BE98-209B-465A-8D25-825F580A599D}" type="pres">
      <dgm:prSet presAssocID="{338F4EE1-8316-455A-9E76-F4186EC8F798}" presName="accentRepeatNode" presStyleLbl="solidAlignAcc1" presStyleIdx="19" presStyleCnt="24"/>
      <dgm:spPr/>
    </dgm:pt>
    <dgm:pt modelId="{E5303BFE-0AB8-425F-8F8D-76749FADEF90}" type="pres">
      <dgm:prSet presAssocID="{B360DF3D-CB57-480A-B146-D05385FD8567}" presName="text11" presStyleCnt="0"/>
      <dgm:spPr/>
    </dgm:pt>
    <dgm:pt modelId="{5EC11F18-492F-4813-8ADD-F3DC4D1804CC}" type="pres">
      <dgm:prSet presAssocID="{B360DF3D-CB57-480A-B146-D05385FD8567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07E67B9-BBC1-495A-8CDC-2BDCD5D06AFD}" type="pres">
      <dgm:prSet presAssocID="{B360DF3D-CB57-480A-B146-D05385FD8567}" presName="textaccent11" presStyleCnt="0"/>
      <dgm:spPr/>
    </dgm:pt>
    <dgm:pt modelId="{99637780-08B9-4822-A242-10F01DE805DF}" type="pres">
      <dgm:prSet presAssocID="{B360DF3D-CB57-480A-B146-D05385FD8567}" presName="accentRepeatNode" presStyleLbl="solidAlignAcc1" presStyleIdx="20" presStyleCnt="24"/>
      <dgm:spPr/>
    </dgm:pt>
    <dgm:pt modelId="{BAD44751-D75C-4982-8950-5F067A25DD3D}" type="pres">
      <dgm:prSet presAssocID="{89A19488-09E6-49E6-A71A-BF3EABD9D8F2}" presName="image11" presStyleCnt="0"/>
      <dgm:spPr/>
    </dgm:pt>
    <dgm:pt modelId="{15AD4807-C345-483A-95D5-7973B0E0B786}" type="pres">
      <dgm:prSet presAssocID="{89A19488-09E6-49E6-A71A-BF3EABD9D8F2}" presName="imageRepeatNode" presStyleLbl="alignAcc1" presStyleIdx="10" presStyleCnt="12"/>
      <dgm:spPr/>
      <dgm:t>
        <a:bodyPr/>
        <a:lstStyle/>
        <a:p>
          <a:endParaRPr lang="th-TH"/>
        </a:p>
      </dgm:t>
    </dgm:pt>
    <dgm:pt modelId="{04EC3CC5-C545-431B-ABDD-C243933EDDC0}" type="pres">
      <dgm:prSet presAssocID="{89A19488-09E6-49E6-A71A-BF3EABD9D8F2}" presName="imageaccent11" presStyleCnt="0"/>
      <dgm:spPr/>
    </dgm:pt>
    <dgm:pt modelId="{9416C886-7C85-4786-9E1A-0C1763F18182}" type="pres">
      <dgm:prSet presAssocID="{89A19488-09E6-49E6-A71A-BF3EABD9D8F2}" presName="accentRepeatNode" presStyleLbl="solidAlignAcc1" presStyleIdx="21" presStyleCnt="24"/>
      <dgm:spPr/>
    </dgm:pt>
    <dgm:pt modelId="{0D935B68-A976-4556-8881-AB98B892DE44}" type="pres">
      <dgm:prSet presAssocID="{8A2AD932-1680-4A02-B8F1-39EB3944F69F}" presName="text12" presStyleCnt="0"/>
      <dgm:spPr/>
    </dgm:pt>
    <dgm:pt modelId="{D62EB664-B96E-499B-87B3-A8063069DE9F}" type="pres">
      <dgm:prSet presAssocID="{8A2AD932-1680-4A02-B8F1-39EB3944F69F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3CF49F1-E6DB-4211-947D-C61D9AB59E4F}" type="pres">
      <dgm:prSet presAssocID="{8A2AD932-1680-4A02-B8F1-39EB3944F69F}" presName="textaccent12" presStyleCnt="0"/>
      <dgm:spPr/>
    </dgm:pt>
    <dgm:pt modelId="{4E876EAE-1E75-450A-B823-579DBA1AB50F}" type="pres">
      <dgm:prSet presAssocID="{8A2AD932-1680-4A02-B8F1-39EB3944F69F}" presName="accentRepeatNode" presStyleLbl="solidAlignAcc1" presStyleIdx="22" presStyleCnt="24" custLinFactX="-357224" custLinFactNeighborX="-400000"/>
      <dgm:spPr/>
    </dgm:pt>
    <dgm:pt modelId="{F402D681-7297-47D9-BAA2-54873C7AA97E}" type="pres">
      <dgm:prSet presAssocID="{64AA412B-1937-479A-ACB3-C696CFA683A0}" presName="image12" presStyleCnt="0"/>
      <dgm:spPr/>
    </dgm:pt>
    <dgm:pt modelId="{EE78D8C6-4849-4A18-B027-0A4A9B8A1A25}" type="pres">
      <dgm:prSet presAssocID="{64AA412B-1937-479A-ACB3-C696CFA683A0}" presName="imageRepeatNode" presStyleLbl="alignAcc1" presStyleIdx="11" presStyleCnt="12"/>
      <dgm:spPr/>
      <dgm:t>
        <a:bodyPr/>
        <a:lstStyle/>
        <a:p>
          <a:endParaRPr lang="th-TH"/>
        </a:p>
      </dgm:t>
    </dgm:pt>
    <dgm:pt modelId="{EB84FAEF-66A7-46C2-AE0A-203ABD21A6A0}" type="pres">
      <dgm:prSet presAssocID="{64AA412B-1937-479A-ACB3-C696CFA683A0}" presName="imageaccent12" presStyleCnt="0"/>
      <dgm:spPr/>
    </dgm:pt>
    <dgm:pt modelId="{CBD12814-3D74-4976-A43F-93EC5F5C6B9C}" type="pres">
      <dgm:prSet presAssocID="{64AA412B-1937-479A-ACB3-C696CFA683A0}" presName="accentRepeatNode" presStyleLbl="solidAlignAcc1" presStyleIdx="23" presStyleCnt="24"/>
      <dgm:spPr/>
    </dgm:pt>
  </dgm:ptLst>
  <dgm:cxnLst>
    <dgm:cxn modelId="{CF21F65F-94DD-4B3C-B6B2-FAAC4F15EDA1}" type="presOf" srcId="{7D5D531D-1B63-4779-9D65-7F9518511053}" destId="{2A8221AD-5A70-47F2-A280-2AE89D0DA234}" srcOrd="0" destOrd="0" presId="urn:microsoft.com/office/officeart/2008/layout/HexagonCluster"/>
    <dgm:cxn modelId="{0240173F-ADA8-414D-9982-C08ACFB51B4B}" type="presOf" srcId="{FEEF0D44-EE17-42B8-A39D-97F0EF2D39F7}" destId="{771B2B93-5021-48B9-B8AC-FC1B7C22E01A}" srcOrd="0" destOrd="0" presId="urn:microsoft.com/office/officeart/2008/layout/HexagonCluster"/>
    <dgm:cxn modelId="{4BA3E4A0-687F-4AA8-BA34-B701AC01980C}" type="presOf" srcId="{2B3722DA-A2FF-4CA9-9810-4A38EBB718DE}" destId="{E6F7E613-2A40-4C11-A39B-12E6D4D2949D}" srcOrd="0" destOrd="0" presId="urn:microsoft.com/office/officeart/2008/layout/HexagonCluster"/>
    <dgm:cxn modelId="{DEF43F33-E8EA-45FA-ADA1-B6E31C2771C9}" srcId="{2B3722DA-A2FF-4CA9-9810-4A38EBB718DE}" destId="{61113A35-850F-48BA-A721-A2DA853B1621}" srcOrd="3" destOrd="0" parTransId="{3F456A2B-1DDC-45A0-870A-F16A7FA9FC94}" sibTransId="{ACD5887B-1608-4787-8B34-692664E5BA4C}"/>
    <dgm:cxn modelId="{17CAAB5C-E017-42D5-A877-5F14ACDEE042}" srcId="{2B3722DA-A2FF-4CA9-9810-4A38EBB718DE}" destId="{39D1BBD0-D7F6-4B97-B2D0-92C27D71C997}" srcOrd="8" destOrd="0" parTransId="{2C4112D6-0351-4FFB-8FC2-8451BCCA432A}" sibTransId="{2B99ED95-B00B-40DB-8F81-C1BDDF8F020B}"/>
    <dgm:cxn modelId="{9FB21185-A2FC-40B8-9D71-C265971F5076}" type="presOf" srcId="{ACD5887B-1608-4787-8B34-692664E5BA4C}" destId="{1E47DF65-EDA6-4BA9-99A1-D8DFA37F3FDF}" srcOrd="0" destOrd="0" presId="urn:microsoft.com/office/officeart/2008/layout/HexagonCluster"/>
    <dgm:cxn modelId="{B70D004F-57AD-4A16-B632-C2D84B2D193D}" srcId="{2B3722DA-A2FF-4CA9-9810-4A38EBB718DE}" destId="{4A25D0D1-D7D1-459E-A29A-25E59611D7BB}" srcOrd="9" destOrd="0" parTransId="{C92839B1-63BA-4F64-AFFE-19870FB61EEB}" sibTransId="{338F4EE1-8316-455A-9E76-F4186EC8F798}"/>
    <dgm:cxn modelId="{0E3E71D0-136A-4919-89B9-4E1DD56F6735}" srcId="{2B3722DA-A2FF-4CA9-9810-4A38EBB718DE}" destId="{DD687C81-6962-42DD-93EA-1FEAA24808A4}" srcOrd="1" destOrd="0" parTransId="{6AAEDEE3-CB0E-4F9F-A60D-15577CA104CE}" sibTransId="{CC78E140-65C6-402E-BE4F-809FD8A67ACC}"/>
    <dgm:cxn modelId="{20463B7D-F3C9-4B9D-813A-DAC2FAD67B0F}" srcId="{2B3722DA-A2FF-4CA9-9810-4A38EBB718DE}" destId="{14E9B64D-A154-4BCE-8D6D-BF49AC882FDC}" srcOrd="0" destOrd="0" parTransId="{E8617A43-587A-4B32-9A92-3CAFC918742F}" sibTransId="{C5341E8F-4057-4796-A520-5F60E7D74A04}"/>
    <dgm:cxn modelId="{B9C98161-3C7A-49B1-81AA-05C23D58BD60}" type="presOf" srcId="{52B1FBD5-6F1B-432C-9936-F8E34A151DCD}" destId="{85786A04-BEEE-409F-AB34-1EAA5E756CB8}" srcOrd="0" destOrd="0" presId="urn:microsoft.com/office/officeart/2008/layout/HexagonCluster"/>
    <dgm:cxn modelId="{BA7AFC75-FBDC-4506-809C-062115681F5A}" srcId="{2B3722DA-A2FF-4CA9-9810-4A38EBB718DE}" destId="{B360DF3D-CB57-480A-B146-D05385FD8567}" srcOrd="10" destOrd="0" parTransId="{ADFF562B-082F-4475-8146-C783B5977B26}" sibTransId="{89A19488-09E6-49E6-A71A-BF3EABD9D8F2}"/>
    <dgm:cxn modelId="{9081931B-ADDE-4BDE-BBE7-C97B27C6A3DB}" type="presOf" srcId="{B360DF3D-CB57-480A-B146-D05385FD8567}" destId="{5EC11F18-492F-4813-8ADD-F3DC4D1804CC}" srcOrd="0" destOrd="0" presId="urn:microsoft.com/office/officeart/2008/layout/HexagonCluster"/>
    <dgm:cxn modelId="{5767BE89-A7BF-49DC-AA6B-1C511F951AEB}" srcId="{2B3722DA-A2FF-4CA9-9810-4A38EBB718DE}" destId="{7D5D531D-1B63-4779-9D65-7F9518511053}" srcOrd="2" destOrd="0" parTransId="{2C04D4D4-A2E1-403F-A97F-0E3C3644E135}" sibTransId="{A7C5BF32-1AD0-43C3-9319-C4A6BD84EB47}"/>
    <dgm:cxn modelId="{82FDF040-75B7-4DAD-A1BE-48AA5D1D1706}" type="presOf" srcId="{46617AE9-B1CB-4E83-9665-64863CBC33D5}" destId="{24F3D6AC-5CEE-4959-86D4-517E1B6E816E}" srcOrd="0" destOrd="0" presId="urn:microsoft.com/office/officeart/2008/layout/HexagonCluster"/>
    <dgm:cxn modelId="{AC19AC30-7D7F-4196-9002-0B2C52EC11D8}" type="presOf" srcId="{64AA412B-1937-479A-ACB3-C696CFA683A0}" destId="{EE78D8C6-4849-4A18-B027-0A4A9B8A1A25}" srcOrd="0" destOrd="0" presId="urn:microsoft.com/office/officeart/2008/layout/HexagonCluster"/>
    <dgm:cxn modelId="{8904A18B-FB66-4DDB-BF78-FBC89B8E5E6E}" srcId="{2B3722DA-A2FF-4CA9-9810-4A38EBB718DE}" destId="{8A2AD932-1680-4A02-B8F1-39EB3944F69F}" srcOrd="11" destOrd="0" parTransId="{CA4D2EF5-C943-4A2D-A008-9B3E02821FFD}" sibTransId="{64AA412B-1937-479A-ACB3-C696CFA683A0}"/>
    <dgm:cxn modelId="{FF80D04B-ED84-4E2F-86B7-4111C5EEB1D5}" type="presOf" srcId="{DD687C81-6962-42DD-93EA-1FEAA24808A4}" destId="{DA6F7205-6980-412A-91AE-DC0973DD5643}" srcOrd="0" destOrd="0" presId="urn:microsoft.com/office/officeart/2008/layout/HexagonCluster"/>
    <dgm:cxn modelId="{829C3448-E561-4A9A-865D-46B57C12372B}" srcId="{2B3722DA-A2FF-4CA9-9810-4A38EBB718DE}" destId="{52B1FBD5-6F1B-432C-9936-F8E34A151DCD}" srcOrd="5" destOrd="0" parTransId="{573E5382-4371-41E2-8777-78DFC6B3C2A1}" sibTransId="{CC4F2B6B-20AC-4827-8318-A3BCDE39349B}"/>
    <dgm:cxn modelId="{90AFA193-126F-4243-A886-2A0E57FEA6AE}" type="presOf" srcId="{763A30C4-7557-413E-82AB-3535D1FA5891}" destId="{B4352885-17B5-401E-9DBF-DD2F1611B4EC}" srcOrd="0" destOrd="0" presId="urn:microsoft.com/office/officeart/2008/layout/HexagonCluster"/>
    <dgm:cxn modelId="{BE912434-0BE7-49C8-8ED3-A7CF600E5847}" type="presOf" srcId="{4A25D0D1-D7D1-459E-A29A-25E59611D7BB}" destId="{5DA6EF53-2504-4B09-8129-D83C1FA93747}" srcOrd="0" destOrd="0" presId="urn:microsoft.com/office/officeart/2008/layout/HexagonCluster"/>
    <dgm:cxn modelId="{0A3F3AE2-0B92-4A53-B00A-2D315574E2EC}" type="presOf" srcId="{A7C5BF32-1AD0-43C3-9319-C4A6BD84EB47}" destId="{CFBFC863-E5A6-4C50-9C85-A75E53BF646A}" srcOrd="0" destOrd="0" presId="urn:microsoft.com/office/officeart/2008/layout/HexagonCluster"/>
    <dgm:cxn modelId="{8EB13ADB-28A8-4CFC-874B-200A09C3A091}" type="presOf" srcId="{A89534BE-90CD-4717-AC52-8A05DDF49264}" destId="{2359930A-DAD2-4081-BD64-2A584F47768A}" srcOrd="0" destOrd="0" presId="urn:microsoft.com/office/officeart/2008/layout/HexagonCluster"/>
    <dgm:cxn modelId="{F3758857-40ED-4951-A388-7A9A69C8512D}" type="presOf" srcId="{F563B451-951D-4C8E-B067-C31CFFF0BC5E}" destId="{DBC2D0CB-1E43-4590-A99C-F1ECE62C20F1}" srcOrd="0" destOrd="0" presId="urn:microsoft.com/office/officeart/2008/layout/HexagonCluster"/>
    <dgm:cxn modelId="{C4FA57CE-7EAA-4DFF-86CC-3635CDAD1655}" type="presOf" srcId="{C1F9538E-9ABF-4F13-A0A5-157876B933D2}" destId="{2C410024-C5D3-4E33-8575-25AFBDB11C15}" srcOrd="0" destOrd="0" presId="urn:microsoft.com/office/officeart/2008/layout/HexagonCluster"/>
    <dgm:cxn modelId="{F2AF079B-3C87-462E-8709-C2966550F356}" srcId="{2B3722DA-A2FF-4CA9-9810-4A38EBB718DE}" destId="{46617AE9-B1CB-4E83-9665-64863CBC33D5}" srcOrd="6" destOrd="0" parTransId="{09A02B87-881B-4F24-B13C-FBD0F37D1663}" sibTransId="{763A30C4-7557-413E-82AB-3535D1FA5891}"/>
    <dgm:cxn modelId="{40E2737F-F5F2-4906-8821-4854FFF27D66}" type="presOf" srcId="{338F4EE1-8316-455A-9E76-F4186EC8F798}" destId="{0A5B6F3E-3B8B-4E2B-9F59-5BDBF8CBB757}" srcOrd="0" destOrd="0" presId="urn:microsoft.com/office/officeart/2008/layout/HexagonCluster"/>
    <dgm:cxn modelId="{E9943590-E740-49A6-A3E3-62BC1C3948F1}" type="presOf" srcId="{39D1BBD0-D7F6-4B97-B2D0-92C27D71C997}" destId="{EBAFA677-4BFC-4E93-A17E-C15E135DE282}" srcOrd="0" destOrd="0" presId="urn:microsoft.com/office/officeart/2008/layout/HexagonCluster"/>
    <dgm:cxn modelId="{49817364-EBD0-4805-B50F-85CFC5A50BED}" srcId="{2B3722DA-A2FF-4CA9-9810-4A38EBB718DE}" destId="{F563B451-951D-4C8E-B067-C31CFFF0BC5E}" srcOrd="7" destOrd="0" parTransId="{2A2339BC-1657-44C0-8669-1F74260F5DF1}" sibTransId="{C1F9538E-9ABF-4F13-A0A5-157876B933D2}"/>
    <dgm:cxn modelId="{FDB9E07A-790F-4AD8-BBFF-82A87CB270EF}" type="presOf" srcId="{61113A35-850F-48BA-A721-A2DA853B1621}" destId="{7461D546-36DE-44A0-B1FF-A437F5BFB0C3}" srcOrd="0" destOrd="0" presId="urn:microsoft.com/office/officeart/2008/layout/HexagonCluster"/>
    <dgm:cxn modelId="{C18DCA16-BA22-4E4C-BDED-C10083109849}" type="presOf" srcId="{2B99ED95-B00B-40DB-8F81-C1BDDF8F020B}" destId="{25DB08D3-B224-41D7-9D1E-095AC9A29377}" srcOrd="0" destOrd="0" presId="urn:microsoft.com/office/officeart/2008/layout/HexagonCluster"/>
    <dgm:cxn modelId="{A77BD87C-028B-42E6-8428-F07648F62B6E}" type="presOf" srcId="{14E9B64D-A154-4BCE-8D6D-BF49AC882FDC}" destId="{13FFE41B-238C-49EE-9EF9-75C20EB4CF15}" srcOrd="0" destOrd="0" presId="urn:microsoft.com/office/officeart/2008/layout/HexagonCluster"/>
    <dgm:cxn modelId="{0CAAF720-27B3-4081-A98C-009D2D4969F0}" type="presOf" srcId="{CC78E140-65C6-402E-BE4F-809FD8A67ACC}" destId="{DBD6772D-4E81-4859-B01A-690AA1DBCD32}" srcOrd="0" destOrd="0" presId="urn:microsoft.com/office/officeart/2008/layout/HexagonCluster"/>
    <dgm:cxn modelId="{D7F606E4-BE70-49E5-8607-098293202674}" srcId="{2B3722DA-A2FF-4CA9-9810-4A38EBB718DE}" destId="{FEEF0D44-EE17-42B8-A39D-97F0EF2D39F7}" srcOrd="4" destOrd="0" parTransId="{01421D15-F0AF-4D50-82ED-963E971B5C3C}" sibTransId="{A89534BE-90CD-4717-AC52-8A05DDF49264}"/>
    <dgm:cxn modelId="{27F12999-A49F-4593-97A7-547644502A3F}" type="presOf" srcId="{89A19488-09E6-49E6-A71A-BF3EABD9D8F2}" destId="{15AD4807-C345-483A-95D5-7973B0E0B786}" srcOrd="0" destOrd="0" presId="urn:microsoft.com/office/officeart/2008/layout/HexagonCluster"/>
    <dgm:cxn modelId="{F2B04930-4A57-4C74-91E1-77D02102875E}" type="presOf" srcId="{CC4F2B6B-20AC-4827-8318-A3BCDE39349B}" destId="{36C93377-1FCB-4C9D-AFC0-300C49C88B79}" srcOrd="0" destOrd="0" presId="urn:microsoft.com/office/officeart/2008/layout/HexagonCluster"/>
    <dgm:cxn modelId="{977BB7A5-8BF0-4FBF-A1A2-BF3359879275}" type="presOf" srcId="{C5341E8F-4057-4796-A520-5F60E7D74A04}" destId="{10EBB4C4-31E6-4F67-A6AB-BBCB93E014FC}" srcOrd="0" destOrd="0" presId="urn:microsoft.com/office/officeart/2008/layout/HexagonCluster"/>
    <dgm:cxn modelId="{AFD8D303-D12E-4978-A7D1-D0F555FFDC15}" type="presOf" srcId="{8A2AD932-1680-4A02-B8F1-39EB3944F69F}" destId="{D62EB664-B96E-499B-87B3-A8063069DE9F}" srcOrd="0" destOrd="0" presId="urn:microsoft.com/office/officeart/2008/layout/HexagonCluster"/>
    <dgm:cxn modelId="{2982A10E-812C-40B5-A77A-B0CB37D61812}" type="presParOf" srcId="{E6F7E613-2A40-4C11-A39B-12E6D4D2949D}" destId="{C59266F7-83DC-4095-9BBB-FD56F4E6E02B}" srcOrd="0" destOrd="0" presId="urn:microsoft.com/office/officeart/2008/layout/HexagonCluster"/>
    <dgm:cxn modelId="{38DAA193-69D2-4346-9C3A-A16441606210}" type="presParOf" srcId="{C59266F7-83DC-4095-9BBB-FD56F4E6E02B}" destId="{13FFE41B-238C-49EE-9EF9-75C20EB4CF15}" srcOrd="0" destOrd="0" presId="urn:microsoft.com/office/officeart/2008/layout/HexagonCluster"/>
    <dgm:cxn modelId="{7C7AB88D-11E0-4C72-9FF9-1CF1D9AA9CA2}" type="presParOf" srcId="{E6F7E613-2A40-4C11-A39B-12E6D4D2949D}" destId="{388FA0BC-8D6E-4C93-B5D4-35B9B43D8C38}" srcOrd="1" destOrd="0" presId="urn:microsoft.com/office/officeart/2008/layout/HexagonCluster"/>
    <dgm:cxn modelId="{FEB418E3-97BD-484E-8430-A7A966844C18}" type="presParOf" srcId="{388FA0BC-8D6E-4C93-B5D4-35B9B43D8C38}" destId="{62DC6693-D24A-46DB-A8B1-36ACF20256CE}" srcOrd="0" destOrd="0" presId="urn:microsoft.com/office/officeart/2008/layout/HexagonCluster"/>
    <dgm:cxn modelId="{AF853E0A-059D-42E0-B3C2-4B6FFA2594EB}" type="presParOf" srcId="{E6F7E613-2A40-4C11-A39B-12E6D4D2949D}" destId="{23EB04C0-E093-4E00-BE31-FDA47E450508}" srcOrd="2" destOrd="0" presId="urn:microsoft.com/office/officeart/2008/layout/HexagonCluster"/>
    <dgm:cxn modelId="{7751A160-CCEA-4349-98A4-4B10E2D98DDB}" type="presParOf" srcId="{23EB04C0-E093-4E00-BE31-FDA47E450508}" destId="{10EBB4C4-31E6-4F67-A6AB-BBCB93E014FC}" srcOrd="0" destOrd="0" presId="urn:microsoft.com/office/officeart/2008/layout/HexagonCluster"/>
    <dgm:cxn modelId="{AAC891EC-9A2E-40C8-AC41-A9B476376562}" type="presParOf" srcId="{E6F7E613-2A40-4C11-A39B-12E6D4D2949D}" destId="{2336E62A-4D2D-4E20-9459-F189CC279CF2}" srcOrd="3" destOrd="0" presId="urn:microsoft.com/office/officeart/2008/layout/HexagonCluster"/>
    <dgm:cxn modelId="{47E664BC-67E0-43FC-8620-E1EBAE740A2D}" type="presParOf" srcId="{2336E62A-4D2D-4E20-9459-F189CC279CF2}" destId="{36DEC15E-2D41-4E59-9635-9DFC332FD9CA}" srcOrd="0" destOrd="0" presId="urn:microsoft.com/office/officeart/2008/layout/HexagonCluster"/>
    <dgm:cxn modelId="{69917717-4F9F-4325-B683-A4E66E14D638}" type="presParOf" srcId="{E6F7E613-2A40-4C11-A39B-12E6D4D2949D}" destId="{FECB9A68-9B8C-4EB4-BB23-60D539398C62}" srcOrd="4" destOrd="0" presId="urn:microsoft.com/office/officeart/2008/layout/HexagonCluster"/>
    <dgm:cxn modelId="{1A3A05CD-92A7-4E50-92D0-25EEC34FD1D7}" type="presParOf" srcId="{FECB9A68-9B8C-4EB4-BB23-60D539398C62}" destId="{DA6F7205-6980-412A-91AE-DC0973DD5643}" srcOrd="0" destOrd="0" presId="urn:microsoft.com/office/officeart/2008/layout/HexagonCluster"/>
    <dgm:cxn modelId="{BA82B21D-D894-42EE-A940-E56F92CE2524}" type="presParOf" srcId="{E6F7E613-2A40-4C11-A39B-12E6D4D2949D}" destId="{2C185140-995B-4AE8-8609-DB4DB58F602B}" srcOrd="5" destOrd="0" presId="urn:microsoft.com/office/officeart/2008/layout/HexagonCluster"/>
    <dgm:cxn modelId="{18969F79-52D1-4184-BA74-AD3333D47F72}" type="presParOf" srcId="{2C185140-995B-4AE8-8609-DB4DB58F602B}" destId="{B4B88573-C00A-405D-A3D9-737C578B1F16}" srcOrd="0" destOrd="0" presId="urn:microsoft.com/office/officeart/2008/layout/HexagonCluster"/>
    <dgm:cxn modelId="{490616F6-5193-4CD8-ADAD-1C90319483A6}" type="presParOf" srcId="{E6F7E613-2A40-4C11-A39B-12E6D4D2949D}" destId="{461C7E1E-FEC7-4360-B6B5-576A13AFCFE9}" srcOrd="6" destOrd="0" presId="urn:microsoft.com/office/officeart/2008/layout/HexagonCluster"/>
    <dgm:cxn modelId="{A01A9B49-C4CB-4AA4-B92F-E74CFE427095}" type="presParOf" srcId="{461C7E1E-FEC7-4360-B6B5-576A13AFCFE9}" destId="{DBD6772D-4E81-4859-B01A-690AA1DBCD32}" srcOrd="0" destOrd="0" presId="urn:microsoft.com/office/officeart/2008/layout/HexagonCluster"/>
    <dgm:cxn modelId="{B8AB0E2E-717B-4561-92BE-30B359DEED97}" type="presParOf" srcId="{E6F7E613-2A40-4C11-A39B-12E6D4D2949D}" destId="{FC9AC43E-4D1C-4348-932B-7BE51891EE80}" srcOrd="7" destOrd="0" presId="urn:microsoft.com/office/officeart/2008/layout/HexagonCluster"/>
    <dgm:cxn modelId="{D977F868-718B-4B7A-B2A2-464954E1206C}" type="presParOf" srcId="{FC9AC43E-4D1C-4348-932B-7BE51891EE80}" destId="{7FFB3651-BC84-46C5-AB8F-A6536C48537E}" srcOrd="0" destOrd="0" presId="urn:microsoft.com/office/officeart/2008/layout/HexagonCluster"/>
    <dgm:cxn modelId="{B5D2C3FF-477C-4DAB-B3BD-E11BA142A618}" type="presParOf" srcId="{E6F7E613-2A40-4C11-A39B-12E6D4D2949D}" destId="{8DF6B122-2D19-4388-A154-7B6C4252DED5}" srcOrd="8" destOrd="0" presId="urn:microsoft.com/office/officeart/2008/layout/HexagonCluster"/>
    <dgm:cxn modelId="{0E879260-8D5B-48EF-9BD9-5494BECA076C}" type="presParOf" srcId="{8DF6B122-2D19-4388-A154-7B6C4252DED5}" destId="{2A8221AD-5A70-47F2-A280-2AE89D0DA234}" srcOrd="0" destOrd="0" presId="urn:microsoft.com/office/officeart/2008/layout/HexagonCluster"/>
    <dgm:cxn modelId="{38F0BD1A-B73C-41CD-9ED2-9D62515A78C0}" type="presParOf" srcId="{E6F7E613-2A40-4C11-A39B-12E6D4D2949D}" destId="{C2C9FD9D-8504-49C8-B3D3-1930E84E603A}" srcOrd="9" destOrd="0" presId="urn:microsoft.com/office/officeart/2008/layout/HexagonCluster"/>
    <dgm:cxn modelId="{0E935A2E-DC1C-4D54-BD77-AC7B455ACD4E}" type="presParOf" srcId="{C2C9FD9D-8504-49C8-B3D3-1930E84E603A}" destId="{53931A11-F0DF-447A-B562-5D5634B1487D}" srcOrd="0" destOrd="0" presId="urn:microsoft.com/office/officeart/2008/layout/HexagonCluster"/>
    <dgm:cxn modelId="{F4DD990E-F6E9-4A23-9C65-9D18AA63BAF0}" type="presParOf" srcId="{E6F7E613-2A40-4C11-A39B-12E6D4D2949D}" destId="{994AF365-EF9A-4551-BE83-0B06FCD41402}" srcOrd="10" destOrd="0" presId="urn:microsoft.com/office/officeart/2008/layout/HexagonCluster"/>
    <dgm:cxn modelId="{2EF57662-DF50-408F-89FB-C611CF43DE56}" type="presParOf" srcId="{994AF365-EF9A-4551-BE83-0B06FCD41402}" destId="{CFBFC863-E5A6-4C50-9C85-A75E53BF646A}" srcOrd="0" destOrd="0" presId="urn:microsoft.com/office/officeart/2008/layout/HexagonCluster"/>
    <dgm:cxn modelId="{CC9C02AF-0DB7-4B64-8069-03CD597C0339}" type="presParOf" srcId="{E6F7E613-2A40-4C11-A39B-12E6D4D2949D}" destId="{79503A54-9721-4C8D-AD56-C0299426572A}" srcOrd="11" destOrd="0" presId="urn:microsoft.com/office/officeart/2008/layout/HexagonCluster"/>
    <dgm:cxn modelId="{29CE38BA-4712-42DF-B6EE-4F9503E868F3}" type="presParOf" srcId="{79503A54-9721-4C8D-AD56-C0299426572A}" destId="{8AEC6CF4-7D84-4D5A-840A-D0EBD2B72FB7}" srcOrd="0" destOrd="0" presId="urn:microsoft.com/office/officeart/2008/layout/HexagonCluster"/>
    <dgm:cxn modelId="{8529C789-F783-4632-95EA-512005823973}" type="presParOf" srcId="{E6F7E613-2A40-4C11-A39B-12E6D4D2949D}" destId="{E7107EF1-A70A-49AF-8BD4-FD59454E63D8}" srcOrd="12" destOrd="0" presId="urn:microsoft.com/office/officeart/2008/layout/HexagonCluster"/>
    <dgm:cxn modelId="{31D7677D-DD1D-4EB9-9775-3B05F777E0E2}" type="presParOf" srcId="{E7107EF1-A70A-49AF-8BD4-FD59454E63D8}" destId="{7461D546-36DE-44A0-B1FF-A437F5BFB0C3}" srcOrd="0" destOrd="0" presId="urn:microsoft.com/office/officeart/2008/layout/HexagonCluster"/>
    <dgm:cxn modelId="{207091A5-3A45-47E2-877B-A962EA5B1C0A}" type="presParOf" srcId="{E6F7E613-2A40-4C11-A39B-12E6D4D2949D}" destId="{3E88F66A-A5DD-46FA-A2D4-61C62D5B7DF3}" srcOrd="13" destOrd="0" presId="urn:microsoft.com/office/officeart/2008/layout/HexagonCluster"/>
    <dgm:cxn modelId="{3C8B94B7-268B-4956-9508-A3271CD840C2}" type="presParOf" srcId="{3E88F66A-A5DD-46FA-A2D4-61C62D5B7DF3}" destId="{F2B7807E-404D-4DDB-95F6-99A6F23F2771}" srcOrd="0" destOrd="0" presId="urn:microsoft.com/office/officeart/2008/layout/HexagonCluster"/>
    <dgm:cxn modelId="{D3645C98-2F96-49CC-B1F8-73F148957877}" type="presParOf" srcId="{E6F7E613-2A40-4C11-A39B-12E6D4D2949D}" destId="{50C5F303-94A2-47EA-8FC5-E858241E58E3}" srcOrd="14" destOrd="0" presId="urn:microsoft.com/office/officeart/2008/layout/HexagonCluster"/>
    <dgm:cxn modelId="{D262203E-8D00-4A4C-A475-B14DA8FA5B74}" type="presParOf" srcId="{50C5F303-94A2-47EA-8FC5-E858241E58E3}" destId="{1E47DF65-EDA6-4BA9-99A1-D8DFA37F3FDF}" srcOrd="0" destOrd="0" presId="urn:microsoft.com/office/officeart/2008/layout/HexagonCluster"/>
    <dgm:cxn modelId="{6AD6619B-78FF-49D4-B525-4777FDE1610A}" type="presParOf" srcId="{E6F7E613-2A40-4C11-A39B-12E6D4D2949D}" destId="{34AE3147-28C4-448E-BD87-7A2AED7750AA}" srcOrd="15" destOrd="0" presId="urn:microsoft.com/office/officeart/2008/layout/HexagonCluster"/>
    <dgm:cxn modelId="{C6904EB1-8884-447F-B139-37DFB8C3C859}" type="presParOf" srcId="{34AE3147-28C4-448E-BD87-7A2AED7750AA}" destId="{895D17F2-2DD3-4712-BC85-C858ADA497D7}" srcOrd="0" destOrd="0" presId="urn:microsoft.com/office/officeart/2008/layout/HexagonCluster"/>
    <dgm:cxn modelId="{99C79D65-8B4B-4CAF-99BB-9781EA780D25}" type="presParOf" srcId="{E6F7E613-2A40-4C11-A39B-12E6D4D2949D}" destId="{CCAFA4DB-446E-48C1-AAF3-083FC50DD0CF}" srcOrd="16" destOrd="0" presId="urn:microsoft.com/office/officeart/2008/layout/HexagonCluster"/>
    <dgm:cxn modelId="{97694C1C-3D9B-4161-821D-D38A884B5070}" type="presParOf" srcId="{CCAFA4DB-446E-48C1-AAF3-083FC50DD0CF}" destId="{771B2B93-5021-48B9-B8AC-FC1B7C22E01A}" srcOrd="0" destOrd="0" presId="urn:microsoft.com/office/officeart/2008/layout/HexagonCluster"/>
    <dgm:cxn modelId="{F92FCE14-6794-4838-A5D5-2432038A019D}" type="presParOf" srcId="{E6F7E613-2A40-4C11-A39B-12E6D4D2949D}" destId="{297FD8BB-247C-443D-9F2A-D0C7BB4BD8A1}" srcOrd="17" destOrd="0" presId="urn:microsoft.com/office/officeart/2008/layout/HexagonCluster"/>
    <dgm:cxn modelId="{4C1E3B7C-05B8-4012-976D-AFDDB7BB73B9}" type="presParOf" srcId="{297FD8BB-247C-443D-9F2A-D0C7BB4BD8A1}" destId="{05CFC07A-9EAA-4831-B981-9CC5D4F8DA59}" srcOrd="0" destOrd="0" presId="urn:microsoft.com/office/officeart/2008/layout/HexagonCluster"/>
    <dgm:cxn modelId="{F145A19B-DA6C-4988-8DFB-475FD5703CAA}" type="presParOf" srcId="{E6F7E613-2A40-4C11-A39B-12E6D4D2949D}" destId="{648A86DC-63BA-482A-B935-3814E82D86F6}" srcOrd="18" destOrd="0" presId="urn:microsoft.com/office/officeart/2008/layout/HexagonCluster"/>
    <dgm:cxn modelId="{58C5CDA5-14FE-43CB-9556-285E7EB292FE}" type="presParOf" srcId="{648A86DC-63BA-482A-B935-3814E82D86F6}" destId="{2359930A-DAD2-4081-BD64-2A584F47768A}" srcOrd="0" destOrd="0" presId="urn:microsoft.com/office/officeart/2008/layout/HexagonCluster"/>
    <dgm:cxn modelId="{A2C8107E-6960-46C2-94AF-EC92F33ED04E}" type="presParOf" srcId="{E6F7E613-2A40-4C11-A39B-12E6D4D2949D}" destId="{9E9DBE3F-E596-4EFC-96F4-45D8D796181D}" srcOrd="19" destOrd="0" presId="urn:microsoft.com/office/officeart/2008/layout/HexagonCluster"/>
    <dgm:cxn modelId="{422F693D-CC20-463E-BB1A-E5F59DA6EFA4}" type="presParOf" srcId="{9E9DBE3F-E596-4EFC-96F4-45D8D796181D}" destId="{51820AAF-3CC4-4351-9304-CE04EAFC3C87}" srcOrd="0" destOrd="0" presId="urn:microsoft.com/office/officeart/2008/layout/HexagonCluster"/>
    <dgm:cxn modelId="{7C3C5C53-D4F5-491B-BBFD-F77789BAB225}" type="presParOf" srcId="{E6F7E613-2A40-4C11-A39B-12E6D4D2949D}" destId="{8E41C467-D15F-48BA-9313-B549420F9321}" srcOrd="20" destOrd="0" presId="urn:microsoft.com/office/officeart/2008/layout/HexagonCluster"/>
    <dgm:cxn modelId="{FF6DFE6F-43AF-4C43-BF91-733A03C4D2DD}" type="presParOf" srcId="{8E41C467-D15F-48BA-9313-B549420F9321}" destId="{85786A04-BEEE-409F-AB34-1EAA5E756CB8}" srcOrd="0" destOrd="0" presId="urn:microsoft.com/office/officeart/2008/layout/HexagonCluster"/>
    <dgm:cxn modelId="{FEF1291E-8FB2-48AE-9D5F-4306F2E16F9B}" type="presParOf" srcId="{E6F7E613-2A40-4C11-A39B-12E6D4D2949D}" destId="{4C391BCA-0509-4164-AFA9-B19F127E58C7}" srcOrd="21" destOrd="0" presId="urn:microsoft.com/office/officeart/2008/layout/HexagonCluster"/>
    <dgm:cxn modelId="{206CA286-AC67-4AD9-ABF5-85D53B0F72AA}" type="presParOf" srcId="{4C391BCA-0509-4164-AFA9-B19F127E58C7}" destId="{4D0D9889-80C9-45E9-BBAA-2A416DCEBB04}" srcOrd="0" destOrd="0" presId="urn:microsoft.com/office/officeart/2008/layout/HexagonCluster"/>
    <dgm:cxn modelId="{84879CA7-EA44-45D7-8763-2279158BDD4D}" type="presParOf" srcId="{E6F7E613-2A40-4C11-A39B-12E6D4D2949D}" destId="{FCDFBFFE-04FC-4176-935A-FB278F81650C}" srcOrd="22" destOrd="0" presId="urn:microsoft.com/office/officeart/2008/layout/HexagonCluster"/>
    <dgm:cxn modelId="{9F0E1119-7007-4D07-8893-1AD539D6729C}" type="presParOf" srcId="{FCDFBFFE-04FC-4176-935A-FB278F81650C}" destId="{36C93377-1FCB-4C9D-AFC0-300C49C88B79}" srcOrd="0" destOrd="0" presId="urn:microsoft.com/office/officeart/2008/layout/HexagonCluster"/>
    <dgm:cxn modelId="{249AE0D6-2CFE-4BDE-9224-12A5C420D22F}" type="presParOf" srcId="{E6F7E613-2A40-4C11-A39B-12E6D4D2949D}" destId="{C8279326-E4E5-4789-8B89-899704D26181}" srcOrd="23" destOrd="0" presId="urn:microsoft.com/office/officeart/2008/layout/HexagonCluster"/>
    <dgm:cxn modelId="{A091DB3B-3501-4951-AAC0-6F7AC5671E73}" type="presParOf" srcId="{C8279326-E4E5-4789-8B89-899704D26181}" destId="{46347E15-4CDF-4C46-8601-B1B039903B2A}" srcOrd="0" destOrd="0" presId="urn:microsoft.com/office/officeart/2008/layout/HexagonCluster"/>
    <dgm:cxn modelId="{D4E7B1CF-75DC-43F7-934B-CEA31A27AB1F}" type="presParOf" srcId="{E6F7E613-2A40-4C11-A39B-12E6D4D2949D}" destId="{85490875-1B94-4545-A8FF-6CF5162041E6}" srcOrd="24" destOrd="0" presId="urn:microsoft.com/office/officeart/2008/layout/HexagonCluster"/>
    <dgm:cxn modelId="{3529B5D2-F361-47C4-B1C4-0976A5C21ABF}" type="presParOf" srcId="{85490875-1B94-4545-A8FF-6CF5162041E6}" destId="{24F3D6AC-5CEE-4959-86D4-517E1B6E816E}" srcOrd="0" destOrd="0" presId="urn:microsoft.com/office/officeart/2008/layout/HexagonCluster"/>
    <dgm:cxn modelId="{B731BC4E-7AB6-4235-B58E-E58CE7AF8F55}" type="presParOf" srcId="{E6F7E613-2A40-4C11-A39B-12E6D4D2949D}" destId="{CCF8698C-2F15-4B3B-AB91-BD3F60C58890}" srcOrd="25" destOrd="0" presId="urn:microsoft.com/office/officeart/2008/layout/HexagonCluster"/>
    <dgm:cxn modelId="{1F0F77FA-CB80-40E4-9680-58DEE228DA1A}" type="presParOf" srcId="{CCF8698C-2F15-4B3B-AB91-BD3F60C58890}" destId="{126E7DDD-B935-437E-9AB9-5CB27F2FFF00}" srcOrd="0" destOrd="0" presId="urn:microsoft.com/office/officeart/2008/layout/HexagonCluster"/>
    <dgm:cxn modelId="{BD741CDE-300C-4FEA-8A5C-302C615F3E92}" type="presParOf" srcId="{E6F7E613-2A40-4C11-A39B-12E6D4D2949D}" destId="{35D30135-6E3F-44B1-8BE3-294B30D86A1B}" srcOrd="26" destOrd="0" presId="urn:microsoft.com/office/officeart/2008/layout/HexagonCluster"/>
    <dgm:cxn modelId="{81333FA8-1EEA-48FC-B07E-5FEA2488D7BC}" type="presParOf" srcId="{35D30135-6E3F-44B1-8BE3-294B30D86A1B}" destId="{B4352885-17B5-401E-9DBF-DD2F1611B4EC}" srcOrd="0" destOrd="0" presId="urn:microsoft.com/office/officeart/2008/layout/HexagonCluster"/>
    <dgm:cxn modelId="{0A4369B2-F3E0-41D7-935C-D656E445FAE7}" type="presParOf" srcId="{E6F7E613-2A40-4C11-A39B-12E6D4D2949D}" destId="{EFEF01FE-24D5-4EAE-8CD2-857534068C6A}" srcOrd="27" destOrd="0" presId="urn:microsoft.com/office/officeart/2008/layout/HexagonCluster"/>
    <dgm:cxn modelId="{EE5D5CFC-EF3F-4283-AE12-BC15C3B42E41}" type="presParOf" srcId="{EFEF01FE-24D5-4EAE-8CD2-857534068C6A}" destId="{F03319D8-EF80-47A1-87C5-EB18C6E79324}" srcOrd="0" destOrd="0" presId="urn:microsoft.com/office/officeart/2008/layout/HexagonCluster"/>
    <dgm:cxn modelId="{17F3C9C7-B9E8-401D-92BD-4689DA1412AC}" type="presParOf" srcId="{E6F7E613-2A40-4C11-A39B-12E6D4D2949D}" destId="{4C04C072-6219-4A4A-A293-A53835B50EEB}" srcOrd="28" destOrd="0" presId="urn:microsoft.com/office/officeart/2008/layout/HexagonCluster"/>
    <dgm:cxn modelId="{208BFA5B-5CD9-47DE-9FF9-37DECCD468A4}" type="presParOf" srcId="{4C04C072-6219-4A4A-A293-A53835B50EEB}" destId="{DBC2D0CB-1E43-4590-A99C-F1ECE62C20F1}" srcOrd="0" destOrd="0" presId="urn:microsoft.com/office/officeart/2008/layout/HexagonCluster"/>
    <dgm:cxn modelId="{FE6FBDC3-F453-4B05-8AFB-26FC94DAEE50}" type="presParOf" srcId="{E6F7E613-2A40-4C11-A39B-12E6D4D2949D}" destId="{7C037AE4-DC0A-4C5E-B3B9-5B3708CE8085}" srcOrd="29" destOrd="0" presId="urn:microsoft.com/office/officeart/2008/layout/HexagonCluster"/>
    <dgm:cxn modelId="{F6F099AE-AA3A-465E-B1F8-595A28F52449}" type="presParOf" srcId="{7C037AE4-DC0A-4C5E-B3B9-5B3708CE8085}" destId="{43C70EBB-1A4A-4520-8023-3340D7A282CD}" srcOrd="0" destOrd="0" presId="urn:microsoft.com/office/officeart/2008/layout/HexagonCluster"/>
    <dgm:cxn modelId="{206BE45E-C130-4DB3-801E-9A7EE270A040}" type="presParOf" srcId="{E6F7E613-2A40-4C11-A39B-12E6D4D2949D}" destId="{A75E7C53-665C-4D19-AB05-FB14B04B82A9}" srcOrd="30" destOrd="0" presId="urn:microsoft.com/office/officeart/2008/layout/HexagonCluster"/>
    <dgm:cxn modelId="{F4676E10-20CA-4418-AA41-B513D0FC94B3}" type="presParOf" srcId="{A75E7C53-665C-4D19-AB05-FB14B04B82A9}" destId="{2C410024-C5D3-4E33-8575-25AFBDB11C15}" srcOrd="0" destOrd="0" presId="urn:microsoft.com/office/officeart/2008/layout/HexagonCluster"/>
    <dgm:cxn modelId="{6D8BC281-AD5C-453D-9302-00C41D4A75E5}" type="presParOf" srcId="{E6F7E613-2A40-4C11-A39B-12E6D4D2949D}" destId="{76E71E61-590C-4472-9CDA-DD13AA2163B1}" srcOrd="31" destOrd="0" presId="urn:microsoft.com/office/officeart/2008/layout/HexagonCluster"/>
    <dgm:cxn modelId="{D4B318F5-CA33-4EA4-A7A9-894EB677DDF3}" type="presParOf" srcId="{76E71E61-590C-4472-9CDA-DD13AA2163B1}" destId="{F7B8B014-1334-4D35-B20C-4E74691FEC42}" srcOrd="0" destOrd="0" presId="urn:microsoft.com/office/officeart/2008/layout/HexagonCluster"/>
    <dgm:cxn modelId="{4140FE69-7876-4AD4-B700-0388ADFD787B}" type="presParOf" srcId="{E6F7E613-2A40-4C11-A39B-12E6D4D2949D}" destId="{842749EA-8083-4643-AC88-81D35D3AFB0E}" srcOrd="32" destOrd="0" presId="urn:microsoft.com/office/officeart/2008/layout/HexagonCluster"/>
    <dgm:cxn modelId="{5B2C92DF-1135-441D-8A5A-2D426974F557}" type="presParOf" srcId="{842749EA-8083-4643-AC88-81D35D3AFB0E}" destId="{EBAFA677-4BFC-4E93-A17E-C15E135DE282}" srcOrd="0" destOrd="0" presId="urn:microsoft.com/office/officeart/2008/layout/HexagonCluster"/>
    <dgm:cxn modelId="{60FF964E-A664-4EC1-B1E4-094C8D817345}" type="presParOf" srcId="{E6F7E613-2A40-4C11-A39B-12E6D4D2949D}" destId="{01B730B6-7E81-42D6-8077-BBBED60D6A3E}" srcOrd="33" destOrd="0" presId="urn:microsoft.com/office/officeart/2008/layout/HexagonCluster"/>
    <dgm:cxn modelId="{75E41B8F-FBBF-45DF-BFE6-33C440F7577C}" type="presParOf" srcId="{01B730B6-7E81-42D6-8077-BBBED60D6A3E}" destId="{F030300E-3CBB-4679-8134-795E8A05AC4F}" srcOrd="0" destOrd="0" presId="urn:microsoft.com/office/officeart/2008/layout/HexagonCluster"/>
    <dgm:cxn modelId="{AD677628-17E2-4359-BD05-98C8620BBBE2}" type="presParOf" srcId="{E6F7E613-2A40-4C11-A39B-12E6D4D2949D}" destId="{A297C69D-B1FA-4C10-A1A9-C897FCEC5A1F}" srcOrd="34" destOrd="0" presId="urn:microsoft.com/office/officeart/2008/layout/HexagonCluster"/>
    <dgm:cxn modelId="{0CF43967-D5E8-4234-9FD0-DFFC41090271}" type="presParOf" srcId="{A297C69D-B1FA-4C10-A1A9-C897FCEC5A1F}" destId="{25DB08D3-B224-41D7-9D1E-095AC9A29377}" srcOrd="0" destOrd="0" presId="urn:microsoft.com/office/officeart/2008/layout/HexagonCluster"/>
    <dgm:cxn modelId="{B706895E-5889-4788-B059-4D6ABE114D7C}" type="presParOf" srcId="{E6F7E613-2A40-4C11-A39B-12E6D4D2949D}" destId="{414B57A0-9194-45E5-8BA5-91ACDFE848CC}" srcOrd="35" destOrd="0" presId="urn:microsoft.com/office/officeart/2008/layout/HexagonCluster"/>
    <dgm:cxn modelId="{0BFDF4F9-9B4D-44B6-9F9A-469A62D5B4E5}" type="presParOf" srcId="{414B57A0-9194-45E5-8BA5-91ACDFE848CC}" destId="{4E706263-C2E4-4793-9433-D9992DA0A3FA}" srcOrd="0" destOrd="0" presId="urn:microsoft.com/office/officeart/2008/layout/HexagonCluster"/>
    <dgm:cxn modelId="{75A7A0A5-9CDC-4AF7-AC44-98C9289EB33B}" type="presParOf" srcId="{E6F7E613-2A40-4C11-A39B-12E6D4D2949D}" destId="{5319D220-69A5-46F3-80DA-B6E17D4491E6}" srcOrd="36" destOrd="0" presId="urn:microsoft.com/office/officeart/2008/layout/HexagonCluster"/>
    <dgm:cxn modelId="{AACAE1D0-EB23-4310-B95E-F233C08FFC50}" type="presParOf" srcId="{5319D220-69A5-46F3-80DA-B6E17D4491E6}" destId="{5DA6EF53-2504-4B09-8129-D83C1FA93747}" srcOrd="0" destOrd="0" presId="urn:microsoft.com/office/officeart/2008/layout/HexagonCluster"/>
    <dgm:cxn modelId="{8DD608EC-EBEB-48FD-B160-D1E68E2AA441}" type="presParOf" srcId="{E6F7E613-2A40-4C11-A39B-12E6D4D2949D}" destId="{9FC29753-5980-441B-883C-8254F30BFF00}" srcOrd="37" destOrd="0" presId="urn:microsoft.com/office/officeart/2008/layout/HexagonCluster"/>
    <dgm:cxn modelId="{1B7C3FEE-BF7A-4744-BE4B-F62831092ECB}" type="presParOf" srcId="{9FC29753-5980-441B-883C-8254F30BFF00}" destId="{3EDE8A2B-AC4D-4E5F-BEC5-924A6F91B9EE}" srcOrd="0" destOrd="0" presId="urn:microsoft.com/office/officeart/2008/layout/HexagonCluster"/>
    <dgm:cxn modelId="{D6B661EF-AD06-4BB8-945D-BFC6EC7F147D}" type="presParOf" srcId="{E6F7E613-2A40-4C11-A39B-12E6D4D2949D}" destId="{E871DDB6-B890-470C-B1F2-1F4F0220DA39}" srcOrd="38" destOrd="0" presId="urn:microsoft.com/office/officeart/2008/layout/HexagonCluster"/>
    <dgm:cxn modelId="{6425A9A7-B96A-45F8-B39C-66BCFF22F50B}" type="presParOf" srcId="{E871DDB6-B890-470C-B1F2-1F4F0220DA39}" destId="{0A5B6F3E-3B8B-4E2B-9F59-5BDBF8CBB757}" srcOrd="0" destOrd="0" presId="urn:microsoft.com/office/officeart/2008/layout/HexagonCluster"/>
    <dgm:cxn modelId="{F8249BD8-6370-4368-BCC4-FF8F81C8BD02}" type="presParOf" srcId="{E6F7E613-2A40-4C11-A39B-12E6D4D2949D}" destId="{DB7713C9-4D51-47A0-BC72-20F138D79E2C}" srcOrd="39" destOrd="0" presId="urn:microsoft.com/office/officeart/2008/layout/HexagonCluster"/>
    <dgm:cxn modelId="{99DA7621-FA03-4F3B-8143-BFF0870DD766}" type="presParOf" srcId="{DB7713C9-4D51-47A0-BC72-20F138D79E2C}" destId="{3D91BE98-209B-465A-8D25-825F580A599D}" srcOrd="0" destOrd="0" presId="urn:microsoft.com/office/officeart/2008/layout/HexagonCluster"/>
    <dgm:cxn modelId="{E095330E-CD3A-4E31-8F47-52DDDB9CEB53}" type="presParOf" srcId="{E6F7E613-2A40-4C11-A39B-12E6D4D2949D}" destId="{E5303BFE-0AB8-425F-8F8D-76749FADEF90}" srcOrd="40" destOrd="0" presId="urn:microsoft.com/office/officeart/2008/layout/HexagonCluster"/>
    <dgm:cxn modelId="{643DEC2B-BC9C-48AD-AB26-C38A71228869}" type="presParOf" srcId="{E5303BFE-0AB8-425F-8F8D-76749FADEF90}" destId="{5EC11F18-492F-4813-8ADD-F3DC4D1804CC}" srcOrd="0" destOrd="0" presId="urn:microsoft.com/office/officeart/2008/layout/HexagonCluster"/>
    <dgm:cxn modelId="{4EC1374F-D82A-4BA9-A57B-72E1B3853713}" type="presParOf" srcId="{E6F7E613-2A40-4C11-A39B-12E6D4D2949D}" destId="{407E67B9-BBC1-495A-8CDC-2BDCD5D06AFD}" srcOrd="41" destOrd="0" presId="urn:microsoft.com/office/officeart/2008/layout/HexagonCluster"/>
    <dgm:cxn modelId="{A209741C-B193-433E-B22F-F268D2E6FA36}" type="presParOf" srcId="{407E67B9-BBC1-495A-8CDC-2BDCD5D06AFD}" destId="{99637780-08B9-4822-A242-10F01DE805DF}" srcOrd="0" destOrd="0" presId="urn:microsoft.com/office/officeart/2008/layout/HexagonCluster"/>
    <dgm:cxn modelId="{4AC10221-0C8C-41C9-A492-122AEE7FE09B}" type="presParOf" srcId="{E6F7E613-2A40-4C11-A39B-12E6D4D2949D}" destId="{BAD44751-D75C-4982-8950-5F067A25DD3D}" srcOrd="42" destOrd="0" presId="urn:microsoft.com/office/officeart/2008/layout/HexagonCluster"/>
    <dgm:cxn modelId="{993835A0-E882-4726-BA39-0CBAD51BE397}" type="presParOf" srcId="{BAD44751-D75C-4982-8950-5F067A25DD3D}" destId="{15AD4807-C345-483A-95D5-7973B0E0B786}" srcOrd="0" destOrd="0" presId="urn:microsoft.com/office/officeart/2008/layout/HexagonCluster"/>
    <dgm:cxn modelId="{AEEA1943-054F-475C-9AF1-5333685E7FA9}" type="presParOf" srcId="{E6F7E613-2A40-4C11-A39B-12E6D4D2949D}" destId="{04EC3CC5-C545-431B-ABDD-C243933EDDC0}" srcOrd="43" destOrd="0" presId="urn:microsoft.com/office/officeart/2008/layout/HexagonCluster"/>
    <dgm:cxn modelId="{26EEEF81-B43F-4A0D-BE1F-B6C5E6FEC0E5}" type="presParOf" srcId="{04EC3CC5-C545-431B-ABDD-C243933EDDC0}" destId="{9416C886-7C85-4786-9E1A-0C1763F18182}" srcOrd="0" destOrd="0" presId="urn:microsoft.com/office/officeart/2008/layout/HexagonCluster"/>
    <dgm:cxn modelId="{41BA01FF-0FEA-4C65-8542-88CFD10F9C74}" type="presParOf" srcId="{E6F7E613-2A40-4C11-A39B-12E6D4D2949D}" destId="{0D935B68-A976-4556-8881-AB98B892DE44}" srcOrd="44" destOrd="0" presId="urn:microsoft.com/office/officeart/2008/layout/HexagonCluster"/>
    <dgm:cxn modelId="{CBA22A56-5916-4368-93D9-6A8353C72C8C}" type="presParOf" srcId="{0D935B68-A976-4556-8881-AB98B892DE44}" destId="{D62EB664-B96E-499B-87B3-A8063069DE9F}" srcOrd="0" destOrd="0" presId="urn:microsoft.com/office/officeart/2008/layout/HexagonCluster"/>
    <dgm:cxn modelId="{CBE22690-746E-4A4F-B5F7-7C75470F6A2C}" type="presParOf" srcId="{E6F7E613-2A40-4C11-A39B-12E6D4D2949D}" destId="{43CF49F1-E6DB-4211-947D-C61D9AB59E4F}" srcOrd="45" destOrd="0" presId="urn:microsoft.com/office/officeart/2008/layout/HexagonCluster"/>
    <dgm:cxn modelId="{089088A7-9F68-4261-83EF-EF28F6EB7A6C}" type="presParOf" srcId="{43CF49F1-E6DB-4211-947D-C61D9AB59E4F}" destId="{4E876EAE-1E75-450A-B823-579DBA1AB50F}" srcOrd="0" destOrd="0" presId="urn:microsoft.com/office/officeart/2008/layout/HexagonCluster"/>
    <dgm:cxn modelId="{1934443E-0BE4-43C1-8D2E-645BF7398BFD}" type="presParOf" srcId="{E6F7E613-2A40-4C11-A39B-12E6D4D2949D}" destId="{F402D681-7297-47D9-BAA2-54873C7AA97E}" srcOrd="46" destOrd="0" presId="urn:microsoft.com/office/officeart/2008/layout/HexagonCluster"/>
    <dgm:cxn modelId="{3D2E5411-FE39-4F60-BEB4-A578B843373C}" type="presParOf" srcId="{F402D681-7297-47D9-BAA2-54873C7AA97E}" destId="{EE78D8C6-4849-4A18-B027-0A4A9B8A1A25}" srcOrd="0" destOrd="0" presId="urn:microsoft.com/office/officeart/2008/layout/HexagonCluster"/>
    <dgm:cxn modelId="{00A18985-315F-49A3-9573-97337DB03872}" type="presParOf" srcId="{E6F7E613-2A40-4C11-A39B-12E6D4D2949D}" destId="{EB84FAEF-66A7-46C2-AE0A-203ABD21A6A0}" srcOrd="47" destOrd="0" presId="urn:microsoft.com/office/officeart/2008/layout/HexagonCluster"/>
    <dgm:cxn modelId="{B9F93436-2723-456E-B622-D7B29F8185C5}" type="presParOf" srcId="{EB84FAEF-66A7-46C2-AE0A-203ABD21A6A0}" destId="{CBD12814-3D74-4976-A43F-93EC5F5C6B9C}" srcOrd="0" destOrd="0" presId="urn:microsoft.com/office/officeart/2008/layout/HexagonCluster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5. พัฒนากระบวนการจัดทำและตรวจพิจารณาร่างกฎหมายให้รวดเร็ว รอบคอบ และสอดคล้องกับกรอบเวลาในการตรากฎหมายตามรัฐธรรมนูญ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28914565-EB42-4ADB-AB4E-B27F1EE29BF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1. มีกลไกให้การออกกฎหมายเป็นกฎหมายที่ดีและเท่าที่จำเป็น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66A0F18-B9B8-417F-8136-C765719941AB}" type="parTrans" cxnId="{DB01C331-CD0F-4EE7-BB3E-BFBCDA5B49A1}">
      <dgm:prSet/>
      <dgm:spPr/>
      <dgm:t>
        <a:bodyPr/>
        <a:lstStyle/>
        <a:p>
          <a:endParaRPr lang="th-TH"/>
        </a:p>
      </dgm:t>
    </dgm:pt>
    <dgm:pt modelId="{6C96139F-ADC8-4251-AACD-1B6C0CF8C27A}" type="sibTrans" cxnId="{DB01C331-CD0F-4EE7-BB3E-BFBCDA5B49A1}">
      <dgm:prSet/>
      <dgm:spPr/>
      <dgm:t>
        <a:bodyPr/>
        <a:lstStyle/>
        <a:p>
          <a:endParaRPr lang="th-TH"/>
        </a:p>
      </dgm:t>
    </dgm:pt>
    <dgm:pt modelId="{E7DFC655-C6F9-465C-8759-435CCF4579ED}">
      <dgm:prSet phldrT="[ข้อความ]" custT="1"/>
      <dgm:spPr/>
      <dgm:t>
        <a:bodyPr/>
        <a:lstStyle/>
        <a:p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2.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ยกเลิกหรือปรับปรุงกฎหมายที่ล้าสมัย และเป็นอุปสรรคต่อการดำรงชีวิตและการประกอบอาชีพของประชาชน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B6CEE58-B176-4852-AF44-8E36A2854C83}" type="parTrans" cxnId="{7B8AB20F-459A-45F8-B38A-620B6C3F63BC}">
      <dgm:prSet/>
      <dgm:spPr/>
      <dgm:t>
        <a:bodyPr/>
        <a:lstStyle/>
        <a:p>
          <a:endParaRPr lang="th-TH"/>
        </a:p>
      </dgm:t>
    </dgm:pt>
    <dgm:pt modelId="{CFF4E939-77CE-42CE-80A5-E3955645B8F9}" type="sibTrans" cxnId="{7B8AB20F-459A-45F8-B38A-620B6C3F63BC}">
      <dgm:prSet/>
      <dgm:spPr/>
      <dgm:t>
        <a:bodyPr/>
        <a:lstStyle/>
        <a:p>
          <a:endParaRPr lang="th-TH"/>
        </a:p>
      </dgm:t>
    </dgm:pt>
    <dgm:pt modelId="{0E934BCB-74E2-4A34-81A0-7CE033F1F0F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3. มีกลไกทางกฎหมายเพื่อขจัดความเหลื่อมล้ำและสร้างความเป็นธรรมในสังคม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B28CCD1-9110-4525-A2BC-1D264E4BF162}" type="parTrans" cxnId="{A3C582B7-D595-4136-8573-2F4D80623A0B}">
      <dgm:prSet/>
      <dgm:spPr/>
      <dgm:t>
        <a:bodyPr/>
        <a:lstStyle/>
        <a:p>
          <a:endParaRPr lang="th-TH"/>
        </a:p>
      </dgm:t>
    </dgm:pt>
    <dgm:pt modelId="{524E1638-1B76-4247-9846-B38EB360FE7D}" type="sibTrans" cxnId="{A3C582B7-D595-4136-8573-2F4D80623A0B}">
      <dgm:prSet/>
      <dgm:spPr/>
      <dgm:t>
        <a:bodyPr/>
        <a:lstStyle/>
        <a:p>
          <a:endParaRPr lang="th-TH"/>
        </a:p>
      </dgm:t>
    </dgm:pt>
    <dgm:pt modelId="{70811906-DCCD-4FD7-9A25-72CDD86B052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4. มีกลไกให้มีการตรากฎหมายเพื่อเพิ่มความสามารถในการแข่งขันของประเทศ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5B29A7-2A01-473F-B76E-24E8F51A9E75}" type="parTrans" cxnId="{DD507EEF-5EDC-490C-9B65-ADA313DE19AC}">
      <dgm:prSet/>
      <dgm:spPr/>
      <dgm:t>
        <a:bodyPr/>
        <a:lstStyle/>
        <a:p>
          <a:endParaRPr lang="th-TH"/>
        </a:p>
      </dgm:t>
    </dgm:pt>
    <dgm:pt modelId="{6F91CE44-5665-4618-AB96-8180A157A84A}" type="sibTrans" cxnId="{DD507EEF-5EDC-490C-9B65-ADA313DE19AC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24B1FE-07E3-4492-B7C9-E658CF77FCF3}" type="pres">
      <dgm:prSet presAssocID="{28914565-EB42-4ADB-AB4E-B27F1EE29B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7CEA3F-404C-4DD2-BCA4-9BF64ED13C92}" type="pres">
      <dgm:prSet presAssocID="{6C96139F-ADC8-4251-AACD-1B6C0CF8C27A}" presName="spacer" presStyleCnt="0"/>
      <dgm:spPr/>
    </dgm:pt>
    <dgm:pt modelId="{9C4F29B5-D1AD-4A38-BB64-BEFF7023BCA7}" type="pres">
      <dgm:prSet presAssocID="{E7DFC655-C6F9-465C-8759-435CCF457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FD1AE5-275F-4801-850D-26135351CE3F}" type="pres">
      <dgm:prSet presAssocID="{CFF4E939-77CE-42CE-80A5-E3955645B8F9}" presName="spacer" presStyleCnt="0"/>
      <dgm:spPr/>
    </dgm:pt>
    <dgm:pt modelId="{921E1DAA-383E-40E7-8307-16DF112EDAD1}" type="pres">
      <dgm:prSet presAssocID="{0E934BCB-74E2-4A34-81A0-7CE033F1F0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9EFF96-DF46-4F6C-B9E1-892E380F342C}" type="pres">
      <dgm:prSet presAssocID="{524E1638-1B76-4247-9846-B38EB360FE7D}" presName="spacer" presStyleCnt="0"/>
      <dgm:spPr/>
    </dgm:pt>
    <dgm:pt modelId="{C38B1D12-2EAA-4FD0-A54F-D75190E5BABA}" type="pres">
      <dgm:prSet presAssocID="{70811906-DCCD-4FD7-9A25-72CDD86B05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07BF85-BC52-4D8B-877F-C38D56207BFB}" type="pres">
      <dgm:prSet presAssocID="{6F91CE44-5665-4618-AB96-8180A157A84A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B8AB20F-459A-45F8-B38A-620B6C3F63BC}" srcId="{2C450B5C-E52A-4B9C-BAA4-3F6F16C256B1}" destId="{E7DFC655-C6F9-465C-8759-435CCF4579ED}" srcOrd="1" destOrd="0" parTransId="{1B6CEE58-B176-4852-AF44-8E36A2854C83}" sibTransId="{CFF4E939-77CE-42CE-80A5-E3955645B8F9}"/>
    <dgm:cxn modelId="{DD507EEF-5EDC-490C-9B65-ADA313DE19AC}" srcId="{2C450B5C-E52A-4B9C-BAA4-3F6F16C256B1}" destId="{70811906-DCCD-4FD7-9A25-72CDD86B0527}" srcOrd="3" destOrd="0" parTransId="{B35B29A7-2A01-473F-B76E-24E8F51A9E75}" sibTransId="{6F91CE44-5665-4618-AB96-8180A157A84A}"/>
    <dgm:cxn modelId="{A3C582B7-D595-4136-8573-2F4D80623A0B}" srcId="{2C450B5C-E52A-4B9C-BAA4-3F6F16C256B1}" destId="{0E934BCB-74E2-4A34-81A0-7CE033F1F0F8}" srcOrd="2" destOrd="0" parTransId="{7B28CCD1-9110-4525-A2BC-1D264E4BF162}" sibTransId="{524E1638-1B76-4247-9846-B38EB360FE7D}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42DEE1E8-BD4C-4F44-ACCD-5D9522BB4153}" type="presOf" srcId="{0E934BCB-74E2-4A34-81A0-7CE033F1F0F8}" destId="{921E1DAA-383E-40E7-8307-16DF112EDAD1}" srcOrd="0" destOrd="0" presId="urn:microsoft.com/office/officeart/2005/8/layout/vList2"/>
    <dgm:cxn modelId="{3EB4D6AF-C9A7-49D8-961B-330AC8DDC39C}" type="presOf" srcId="{28914565-EB42-4ADB-AB4E-B27F1EE29BF5}" destId="{6124B1FE-07E3-4492-B7C9-E658CF77FCF3}" srcOrd="0" destOrd="0" presId="urn:microsoft.com/office/officeart/2005/8/layout/vList2"/>
    <dgm:cxn modelId="{6FF11110-673C-4947-A747-602DCF18DD42}" type="presOf" srcId="{70811906-DCCD-4FD7-9A25-72CDD86B0527}" destId="{C38B1D12-2EAA-4FD0-A54F-D75190E5BABA}" srcOrd="0" destOrd="0" presId="urn:microsoft.com/office/officeart/2005/8/layout/vList2"/>
    <dgm:cxn modelId="{DB01C331-CD0F-4EE7-BB3E-BFBCDA5B49A1}" srcId="{2C450B5C-E52A-4B9C-BAA4-3F6F16C256B1}" destId="{28914565-EB42-4ADB-AB4E-B27F1EE29BF5}" srcOrd="0" destOrd="0" parTransId="{166A0F18-B9B8-417F-8136-C765719941AB}" sibTransId="{6C96139F-ADC8-4251-AACD-1B6C0CF8C27A}"/>
    <dgm:cxn modelId="{9B4EDE6E-334B-4716-875A-FBC9C2F3472A}" type="presOf" srcId="{2C450B5C-E52A-4B9C-BAA4-3F6F16C256B1}" destId="{1AF1E0CF-2B38-4B80-90DF-3CEF1F519C1B}" srcOrd="0" destOrd="0" presId="urn:microsoft.com/office/officeart/2005/8/layout/vList2"/>
    <dgm:cxn modelId="{E8AA7CD8-E63A-4C3D-8313-9C75E67C4F0E}" type="presOf" srcId="{E1CF6E76-E4E0-4CCE-BF91-DD35B942E3EB}" destId="{18AE6F91-BE82-4B03-BFBD-956575109B55}" srcOrd="0" destOrd="0" presId="urn:microsoft.com/office/officeart/2005/8/layout/vList2"/>
    <dgm:cxn modelId="{1E6BCB57-924D-4FFC-841E-312EF298B6FB}" type="presOf" srcId="{E7DFC655-C6F9-465C-8759-435CCF4579ED}" destId="{9C4F29B5-D1AD-4A38-BB64-BEFF7023BCA7}" srcOrd="0" destOrd="0" presId="urn:microsoft.com/office/officeart/2005/8/layout/vList2"/>
    <dgm:cxn modelId="{52227548-A378-4662-A57F-7E4A7110FB2A}" type="presParOf" srcId="{1AF1E0CF-2B38-4B80-90DF-3CEF1F519C1B}" destId="{6124B1FE-07E3-4492-B7C9-E658CF77FCF3}" srcOrd="0" destOrd="0" presId="urn:microsoft.com/office/officeart/2005/8/layout/vList2"/>
    <dgm:cxn modelId="{2D3C169D-988A-4643-9FDC-7C35721DC056}" type="presParOf" srcId="{1AF1E0CF-2B38-4B80-90DF-3CEF1F519C1B}" destId="{897CEA3F-404C-4DD2-BCA4-9BF64ED13C92}" srcOrd="1" destOrd="0" presId="urn:microsoft.com/office/officeart/2005/8/layout/vList2"/>
    <dgm:cxn modelId="{E9CFB2CD-B72B-4DC2-B773-D4F67EE84A53}" type="presParOf" srcId="{1AF1E0CF-2B38-4B80-90DF-3CEF1F519C1B}" destId="{9C4F29B5-D1AD-4A38-BB64-BEFF7023BCA7}" srcOrd="2" destOrd="0" presId="urn:microsoft.com/office/officeart/2005/8/layout/vList2"/>
    <dgm:cxn modelId="{F46A15F2-DDB2-4624-B5F0-D3F7B2074C87}" type="presParOf" srcId="{1AF1E0CF-2B38-4B80-90DF-3CEF1F519C1B}" destId="{1DFD1AE5-275F-4801-850D-26135351CE3F}" srcOrd="3" destOrd="0" presId="urn:microsoft.com/office/officeart/2005/8/layout/vList2"/>
    <dgm:cxn modelId="{41104D7A-5D78-4F76-A01B-989CF181BF6E}" type="presParOf" srcId="{1AF1E0CF-2B38-4B80-90DF-3CEF1F519C1B}" destId="{921E1DAA-383E-40E7-8307-16DF112EDAD1}" srcOrd="4" destOrd="0" presId="urn:microsoft.com/office/officeart/2005/8/layout/vList2"/>
    <dgm:cxn modelId="{385AED63-F1A3-4799-A595-4FC2F1BA3A4E}" type="presParOf" srcId="{1AF1E0CF-2B38-4B80-90DF-3CEF1F519C1B}" destId="{889EFF96-DF46-4F6C-B9E1-892E380F342C}" srcOrd="5" destOrd="0" presId="urn:microsoft.com/office/officeart/2005/8/layout/vList2"/>
    <dgm:cxn modelId="{EBEAF6D2-D5DD-4A6B-95D5-DAB4A299AACE}" type="presParOf" srcId="{1AF1E0CF-2B38-4B80-90DF-3CEF1F519C1B}" destId="{C38B1D12-2EAA-4FD0-A54F-D75190E5BABA}" srcOrd="6" destOrd="0" presId="urn:microsoft.com/office/officeart/2005/8/layout/vList2"/>
    <dgm:cxn modelId="{8DAC1A25-6D93-45E2-8755-2EE08C7BB11A}" type="presParOf" srcId="{1AF1E0CF-2B38-4B80-90DF-3CEF1F519C1B}" destId="{0C07BF85-BC52-4D8B-877F-C38D56207BFB}" srcOrd="7" destOrd="0" presId="urn:microsoft.com/office/officeart/2005/8/layout/vList2"/>
    <dgm:cxn modelId="{6581C9D3-D834-42E4-AB15-194CB5A75D23}" type="presParOf" srcId="{1AF1E0CF-2B38-4B80-90DF-3CEF1F519C1B}" destId="{18AE6F91-BE82-4B03-BFBD-956575109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10. มีกลไกส่งเสริมการบังคับใช้กฎหมายให้มีประสิทธิภาพยิ่งขึ้น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28914565-EB42-4ADB-AB4E-B27F1EE29BF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6. มีกลไกให้ประชาชนมีส่วนร่วมในการจัดทำและเสนอร่างกฎหมายที่มีความสำคัญและจัดให้มีกลไกช่วยเหลือประชาชนในการจัดทำและเสนอร่างกฎหมาย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66A0F18-B9B8-417F-8136-C765719941AB}" type="parTrans" cxnId="{DB01C331-CD0F-4EE7-BB3E-BFBCDA5B49A1}">
      <dgm:prSet/>
      <dgm:spPr/>
      <dgm:t>
        <a:bodyPr/>
        <a:lstStyle/>
        <a:p>
          <a:endParaRPr lang="th-TH"/>
        </a:p>
      </dgm:t>
    </dgm:pt>
    <dgm:pt modelId="{6C96139F-ADC8-4251-AACD-1B6C0CF8C27A}" type="sibTrans" cxnId="{DB01C331-CD0F-4EE7-BB3E-BFBCDA5B49A1}">
      <dgm:prSet/>
      <dgm:spPr/>
      <dgm:t>
        <a:bodyPr/>
        <a:lstStyle/>
        <a:p>
          <a:endParaRPr lang="th-TH"/>
        </a:p>
      </dgm:t>
    </dgm:pt>
    <dgm:pt modelId="{E7DFC655-C6F9-465C-8759-435CCF4579ED}">
      <dgm:prSet phldrT="[ข้อความ]" custT="1"/>
      <dgm:spPr/>
      <dgm:t>
        <a:bodyPr/>
        <a:lstStyle/>
        <a:p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7.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มีกลไกให้ประชาชนเข้าถึงกฎหมายโดยสะดวกและเข้าใจกฎหมายได้ง่าย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B6CEE58-B176-4852-AF44-8E36A2854C83}" type="parTrans" cxnId="{7B8AB20F-459A-45F8-B38A-620B6C3F63BC}">
      <dgm:prSet/>
      <dgm:spPr/>
      <dgm:t>
        <a:bodyPr/>
        <a:lstStyle/>
        <a:p>
          <a:endParaRPr lang="th-TH"/>
        </a:p>
      </dgm:t>
    </dgm:pt>
    <dgm:pt modelId="{CFF4E939-77CE-42CE-80A5-E3955645B8F9}" type="sibTrans" cxnId="{7B8AB20F-459A-45F8-B38A-620B6C3F63BC}">
      <dgm:prSet/>
      <dgm:spPr/>
      <dgm:t>
        <a:bodyPr/>
        <a:lstStyle/>
        <a:p>
          <a:endParaRPr lang="th-TH"/>
        </a:p>
      </dgm:t>
    </dgm:pt>
    <dgm:pt modelId="{0E934BCB-74E2-4A34-81A0-7CE033F1F0F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8. ปฏิรูปการเรียนการสอนและการศึกษาอบรมวิชากฎหมาย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B28CCD1-9110-4525-A2BC-1D264E4BF162}" type="parTrans" cxnId="{A3C582B7-D595-4136-8573-2F4D80623A0B}">
      <dgm:prSet/>
      <dgm:spPr/>
      <dgm:t>
        <a:bodyPr/>
        <a:lstStyle/>
        <a:p>
          <a:endParaRPr lang="th-TH"/>
        </a:p>
      </dgm:t>
    </dgm:pt>
    <dgm:pt modelId="{524E1638-1B76-4247-9846-B38EB360FE7D}" type="sibTrans" cxnId="{A3C582B7-D595-4136-8573-2F4D80623A0B}">
      <dgm:prSet/>
      <dgm:spPr/>
      <dgm:t>
        <a:bodyPr/>
        <a:lstStyle/>
        <a:p>
          <a:endParaRPr lang="th-TH"/>
        </a:p>
      </dgm:t>
    </dgm:pt>
    <dgm:pt modelId="{70811906-DCCD-4FD7-9A25-72CDD86B052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9. พัฒนาระบบเทคโนโลยีสารสนเทศเพื่อสนับสนุนให้ประชาชนติดต่อกับเจ้าหน้าที่ผู้บังคับใช้กฎหมายได้โดยสะดวก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5B29A7-2A01-473F-B76E-24E8F51A9E75}" type="parTrans" cxnId="{DD507EEF-5EDC-490C-9B65-ADA313DE19AC}">
      <dgm:prSet/>
      <dgm:spPr/>
      <dgm:t>
        <a:bodyPr/>
        <a:lstStyle/>
        <a:p>
          <a:endParaRPr lang="th-TH"/>
        </a:p>
      </dgm:t>
    </dgm:pt>
    <dgm:pt modelId="{6F91CE44-5665-4618-AB96-8180A157A84A}" type="sibTrans" cxnId="{DD507EEF-5EDC-490C-9B65-ADA313DE19AC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24B1FE-07E3-4492-B7C9-E658CF77FCF3}" type="pres">
      <dgm:prSet presAssocID="{28914565-EB42-4ADB-AB4E-B27F1EE29B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7CEA3F-404C-4DD2-BCA4-9BF64ED13C92}" type="pres">
      <dgm:prSet presAssocID="{6C96139F-ADC8-4251-AACD-1B6C0CF8C27A}" presName="spacer" presStyleCnt="0"/>
      <dgm:spPr/>
    </dgm:pt>
    <dgm:pt modelId="{9C4F29B5-D1AD-4A38-BB64-BEFF7023BCA7}" type="pres">
      <dgm:prSet presAssocID="{E7DFC655-C6F9-465C-8759-435CCF457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FD1AE5-275F-4801-850D-26135351CE3F}" type="pres">
      <dgm:prSet presAssocID="{CFF4E939-77CE-42CE-80A5-E3955645B8F9}" presName="spacer" presStyleCnt="0"/>
      <dgm:spPr/>
    </dgm:pt>
    <dgm:pt modelId="{921E1DAA-383E-40E7-8307-16DF112EDAD1}" type="pres">
      <dgm:prSet presAssocID="{0E934BCB-74E2-4A34-81A0-7CE033F1F0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9EFF96-DF46-4F6C-B9E1-892E380F342C}" type="pres">
      <dgm:prSet presAssocID="{524E1638-1B76-4247-9846-B38EB360FE7D}" presName="spacer" presStyleCnt="0"/>
      <dgm:spPr/>
    </dgm:pt>
    <dgm:pt modelId="{C38B1D12-2EAA-4FD0-A54F-D75190E5BABA}" type="pres">
      <dgm:prSet presAssocID="{70811906-DCCD-4FD7-9A25-72CDD86B05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07BF85-BC52-4D8B-877F-C38D56207BFB}" type="pres">
      <dgm:prSet presAssocID="{6F91CE44-5665-4618-AB96-8180A157A84A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B8AB20F-459A-45F8-B38A-620B6C3F63BC}" srcId="{2C450B5C-E52A-4B9C-BAA4-3F6F16C256B1}" destId="{E7DFC655-C6F9-465C-8759-435CCF4579ED}" srcOrd="1" destOrd="0" parTransId="{1B6CEE58-B176-4852-AF44-8E36A2854C83}" sibTransId="{CFF4E939-77CE-42CE-80A5-E3955645B8F9}"/>
    <dgm:cxn modelId="{DD507EEF-5EDC-490C-9B65-ADA313DE19AC}" srcId="{2C450B5C-E52A-4B9C-BAA4-3F6F16C256B1}" destId="{70811906-DCCD-4FD7-9A25-72CDD86B0527}" srcOrd="3" destOrd="0" parTransId="{B35B29A7-2A01-473F-B76E-24E8F51A9E75}" sibTransId="{6F91CE44-5665-4618-AB96-8180A157A84A}"/>
    <dgm:cxn modelId="{1F1F54A9-A914-45F2-96A7-57A55CE5BC3A}" type="presOf" srcId="{70811906-DCCD-4FD7-9A25-72CDD86B0527}" destId="{C38B1D12-2EAA-4FD0-A54F-D75190E5BABA}" srcOrd="0" destOrd="0" presId="urn:microsoft.com/office/officeart/2005/8/layout/vList2"/>
    <dgm:cxn modelId="{A3C582B7-D595-4136-8573-2F4D80623A0B}" srcId="{2C450B5C-E52A-4B9C-BAA4-3F6F16C256B1}" destId="{0E934BCB-74E2-4A34-81A0-7CE033F1F0F8}" srcOrd="2" destOrd="0" parTransId="{7B28CCD1-9110-4525-A2BC-1D264E4BF162}" sibTransId="{524E1638-1B76-4247-9846-B38EB360FE7D}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4FDABA11-1AE4-467B-813D-0F6192A2D8BF}" type="presOf" srcId="{E1CF6E76-E4E0-4CCE-BF91-DD35B942E3EB}" destId="{18AE6F91-BE82-4B03-BFBD-956575109B55}" srcOrd="0" destOrd="0" presId="urn:microsoft.com/office/officeart/2005/8/layout/vList2"/>
    <dgm:cxn modelId="{4811B010-A7E2-44E3-AD9A-8A05C9533C81}" type="presOf" srcId="{E7DFC655-C6F9-465C-8759-435CCF4579ED}" destId="{9C4F29B5-D1AD-4A38-BB64-BEFF7023BCA7}" srcOrd="0" destOrd="0" presId="urn:microsoft.com/office/officeart/2005/8/layout/vList2"/>
    <dgm:cxn modelId="{DB01C331-CD0F-4EE7-BB3E-BFBCDA5B49A1}" srcId="{2C450B5C-E52A-4B9C-BAA4-3F6F16C256B1}" destId="{28914565-EB42-4ADB-AB4E-B27F1EE29BF5}" srcOrd="0" destOrd="0" parTransId="{166A0F18-B9B8-417F-8136-C765719941AB}" sibTransId="{6C96139F-ADC8-4251-AACD-1B6C0CF8C27A}"/>
    <dgm:cxn modelId="{190C3317-8923-47A5-8C1E-6CD4B0338E0B}" type="presOf" srcId="{2C450B5C-E52A-4B9C-BAA4-3F6F16C256B1}" destId="{1AF1E0CF-2B38-4B80-90DF-3CEF1F519C1B}" srcOrd="0" destOrd="0" presId="urn:microsoft.com/office/officeart/2005/8/layout/vList2"/>
    <dgm:cxn modelId="{96AD0C5B-D1D7-4C29-91E0-F7A2F9937DCC}" type="presOf" srcId="{0E934BCB-74E2-4A34-81A0-7CE033F1F0F8}" destId="{921E1DAA-383E-40E7-8307-16DF112EDAD1}" srcOrd="0" destOrd="0" presId="urn:microsoft.com/office/officeart/2005/8/layout/vList2"/>
    <dgm:cxn modelId="{101AC2E7-18C2-4928-97EA-5B64809846B6}" type="presOf" srcId="{28914565-EB42-4ADB-AB4E-B27F1EE29BF5}" destId="{6124B1FE-07E3-4492-B7C9-E658CF77FCF3}" srcOrd="0" destOrd="0" presId="urn:microsoft.com/office/officeart/2005/8/layout/vList2"/>
    <dgm:cxn modelId="{07872092-7046-45FC-980C-7AC4D46F5886}" type="presParOf" srcId="{1AF1E0CF-2B38-4B80-90DF-3CEF1F519C1B}" destId="{6124B1FE-07E3-4492-B7C9-E658CF77FCF3}" srcOrd="0" destOrd="0" presId="urn:microsoft.com/office/officeart/2005/8/layout/vList2"/>
    <dgm:cxn modelId="{19DC414F-1CFF-485B-B53C-43D0F32F4877}" type="presParOf" srcId="{1AF1E0CF-2B38-4B80-90DF-3CEF1F519C1B}" destId="{897CEA3F-404C-4DD2-BCA4-9BF64ED13C92}" srcOrd="1" destOrd="0" presId="urn:microsoft.com/office/officeart/2005/8/layout/vList2"/>
    <dgm:cxn modelId="{D08EB4ED-F0F7-4EAE-9D52-795EDAFF82C7}" type="presParOf" srcId="{1AF1E0CF-2B38-4B80-90DF-3CEF1F519C1B}" destId="{9C4F29B5-D1AD-4A38-BB64-BEFF7023BCA7}" srcOrd="2" destOrd="0" presId="urn:microsoft.com/office/officeart/2005/8/layout/vList2"/>
    <dgm:cxn modelId="{728D05E2-7310-4E52-B6A0-175FEF17074F}" type="presParOf" srcId="{1AF1E0CF-2B38-4B80-90DF-3CEF1F519C1B}" destId="{1DFD1AE5-275F-4801-850D-26135351CE3F}" srcOrd="3" destOrd="0" presId="urn:microsoft.com/office/officeart/2005/8/layout/vList2"/>
    <dgm:cxn modelId="{75D23185-C934-456B-B2A2-B6A1543D6A23}" type="presParOf" srcId="{1AF1E0CF-2B38-4B80-90DF-3CEF1F519C1B}" destId="{921E1DAA-383E-40E7-8307-16DF112EDAD1}" srcOrd="4" destOrd="0" presId="urn:microsoft.com/office/officeart/2005/8/layout/vList2"/>
    <dgm:cxn modelId="{E0F10D57-367C-4284-BF30-F2134E660010}" type="presParOf" srcId="{1AF1E0CF-2B38-4B80-90DF-3CEF1F519C1B}" destId="{889EFF96-DF46-4F6C-B9E1-892E380F342C}" srcOrd="5" destOrd="0" presId="urn:microsoft.com/office/officeart/2005/8/layout/vList2"/>
    <dgm:cxn modelId="{4CD3C15A-BE50-4E4D-87F2-58E567E94529}" type="presParOf" srcId="{1AF1E0CF-2B38-4B80-90DF-3CEF1F519C1B}" destId="{C38B1D12-2EAA-4FD0-A54F-D75190E5BABA}" srcOrd="6" destOrd="0" presId="urn:microsoft.com/office/officeart/2005/8/layout/vList2"/>
    <dgm:cxn modelId="{7BDCD04F-1100-4A2D-83AC-6638C7FD5556}" type="presParOf" srcId="{1AF1E0CF-2B38-4B80-90DF-3CEF1F519C1B}" destId="{0C07BF85-BC52-4D8B-877F-C38D56207BFB}" srcOrd="7" destOrd="0" presId="urn:microsoft.com/office/officeart/2005/8/layout/vList2"/>
    <dgm:cxn modelId="{62879EC9-ECCD-4535-B655-6351D4552BFA}" type="presParOf" srcId="{1AF1E0CF-2B38-4B80-90DF-3CEF1F519C1B}" destId="{18AE6F91-BE82-4B03-BFBD-956575109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5. การปรับปรุงระบบการสอบสวนคดีอาญาเพื่อให้มีการตรวจสอบและถ่วงดุล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28914565-EB42-4ADB-AB4E-B27F1EE29BF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1. การกำหนดระยะเวลาดำเนินงานในทุกขั้นตอนของกระบวนการยุติธรรมที่ชัดเจน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66A0F18-B9B8-417F-8136-C765719941AB}" type="parTrans" cxnId="{DB01C331-CD0F-4EE7-BB3E-BFBCDA5B49A1}">
      <dgm:prSet/>
      <dgm:spPr/>
      <dgm:t>
        <a:bodyPr/>
        <a:lstStyle/>
        <a:p>
          <a:endParaRPr lang="th-TH"/>
        </a:p>
      </dgm:t>
    </dgm:pt>
    <dgm:pt modelId="{6C96139F-ADC8-4251-AACD-1B6C0CF8C27A}" type="sibTrans" cxnId="{DB01C331-CD0F-4EE7-BB3E-BFBCDA5B49A1}">
      <dgm:prSet/>
      <dgm:spPr/>
      <dgm:t>
        <a:bodyPr/>
        <a:lstStyle/>
        <a:p>
          <a:endParaRPr lang="th-TH"/>
        </a:p>
      </dgm:t>
    </dgm:pt>
    <dgm:pt modelId="{E7DFC655-C6F9-465C-8759-435CCF4579ED}">
      <dgm:prSet phldrT="[ข้อความ]" custT="1"/>
      <dgm:spPr/>
      <dgm:t>
        <a:bodyPr/>
        <a:lstStyle/>
        <a:p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2.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การพัฒนากลไกช่วยเหลือและเพิ่มศักยภาพเพื่อให้ประชาชนเข้าถึงกระบวนการยุติธรรม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B6CEE58-B176-4852-AF44-8E36A2854C83}" type="parTrans" cxnId="{7B8AB20F-459A-45F8-B38A-620B6C3F63BC}">
      <dgm:prSet/>
      <dgm:spPr/>
      <dgm:t>
        <a:bodyPr/>
        <a:lstStyle/>
        <a:p>
          <a:endParaRPr lang="th-TH"/>
        </a:p>
      </dgm:t>
    </dgm:pt>
    <dgm:pt modelId="{CFF4E939-77CE-42CE-80A5-E3955645B8F9}" type="sibTrans" cxnId="{7B8AB20F-459A-45F8-B38A-620B6C3F63BC}">
      <dgm:prSet/>
      <dgm:spPr/>
      <dgm:t>
        <a:bodyPr/>
        <a:lstStyle/>
        <a:p>
          <a:endParaRPr lang="th-TH"/>
        </a:p>
      </dgm:t>
    </dgm:pt>
    <dgm:pt modelId="{0E934BCB-74E2-4A34-81A0-7CE033F1F0F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3. การพัฒนากลไกการบังคับการตามกฎหมายอย่างเคร่งครัดเพื่อลดความเหลื่อมล้ำ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B28CCD1-9110-4525-A2BC-1D264E4BF162}" type="parTrans" cxnId="{A3C582B7-D595-4136-8573-2F4D80623A0B}">
      <dgm:prSet/>
      <dgm:spPr/>
      <dgm:t>
        <a:bodyPr/>
        <a:lstStyle/>
        <a:p>
          <a:endParaRPr lang="th-TH"/>
        </a:p>
      </dgm:t>
    </dgm:pt>
    <dgm:pt modelId="{524E1638-1B76-4247-9846-B38EB360FE7D}" type="sibTrans" cxnId="{A3C582B7-D595-4136-8573-2F4D80623A0B}">
      <dgm:prSet/>
      <dgm:spPr/>
      <dgm:t>
        <a:bodyPr/>
        <a:lstStyle/>
        <a:p>
          <a:endParaRPr lang="th-TH"/>
        </a:p>
      </dgm:t>
    </dgm:pt>
    <dgm:pt modelId="{70811906-DCCD-4FD7-9A25-72CDD86B052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4. การปรับกระบวนทัศน์ในการบริหารงานยุติธรรม เพื่อสร้างความปลอดภัยและความเป็นธรรมในสังคม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5B29A7-2A01-473F-B76E-24E8F51A9E75}" type="parTrans" cxnId="{DD507EEF-5EDC-490C-9B65-ADA313DE19AC}">
      <dgm:prSet/>
      <dgm:spPr/>
      <dgm:t>
        <a:bodyPr/>
        <a:lstStyle/>
        <a:p>
          <a:endParaRPr lang="th-TH"/>
        </a:p>
      </dgm:t>
    </dgm:pt>
    <dgm:pt modelId="{6F91CE44-5665-4618-AB96-8180A157A84A}" type="sibTrans" cxnId="{DD507EEF-5EDC-490C-9B65-ADA313DE19AC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24B1FE-07E3-4492-B7C9-E658CF77FCF3}" type="pres">
      <dgm:prSet presAssocID="{28914565-EB42-4ADB-AB4E-B27F1EE29B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7CEA3F-404C-4DD2-BCA4-9BF64ED13C92}" type="pres">
      <dgm:prSet presAssocID="{6C96139F-ADC8-4251-AACD-1B6C0CF8C27A}" presName="spacer" presStyleCnt="0"/>
      <dgm:spPr/>
    </dgm:pt>
    <dgm:pt modelId="{9C4F29B5-D1AD-4A38-BB64-BEFF7023BCA7}" type="pres">
      <dgm:prSet presAssocID="{E7DFC655-C6F9-465C-8759-435CCF457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FD1AE5-275F-4801-850D-26135351CE3F}" type="pres">
      <dgm:prSet presAssocID="{CFF4E939-77CE-42CE-80A5-E3955645B8F9}" presName="spacer" presStyleCnt="0"/>
      <dgm:spPr/>
    </dgm:pt>
    <dgm:pt modelId="{921E1DAA-383E-40E7-8307-16DF112EDAD1}" type="pres">
      <dgm:prSet presAssocID="{0E934BCB-74E2-4A34-81A0-7CE033F1F0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9EFF96-DF46-4F6C-B9E1-892E380F342C}" type="pres">
      <dgm:prSet presAssocID="{524E1638-1B76-4247-9846-B38EB360FE7D}" presName="spacer" presStyleCnt="0"/>
      <dgm:spPr/>
    </dgm:pt>
    <dgm:pt modelId="{C38B1D12-2EAA-4FD0-A54F-D75190E5BABA}" type="pres">
      <dgm:prSet presAssocID="{70811906-DCCD-4FD7-9A25-72CDD86B05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07BF85-BC52-4D8B-877F-C38D56207BFB}" type="pres">
      <dgm:prSet presAssocID="{6F91CE44-5665-4618-AB96-8180A157A84A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B8AB20F-459A-45F8-B38A-620B6C3F63BC}" srcId="{2C450B5C-E52A-4B9C-BAA4-3F6F16C256B1}" destId="{E7DFC655-C6F9-465C-8759-435CCF4579ED}" srcOrd="1" destOrd="0" parTransId="{1B6CEE58-B176-4852-AF44-8E36A2854C83}" sibTransId="{CFF4E939-77CE-42CE-80A5-E3955645B8F9}"/>
    <dgm:cxn modelId="{DD507EEF-5EDC-490C-9B65-ADA313DE19AC}" srcId="{2C450B5C-E52A-4B9C-BAA4-3F6F16C256B1}" destId="{70811906-DCCD-4FD7-9A25-72CDD86B0527}" srcOrd="3" destOrd="0" parTransId="{B35B29A7-2A01-473F-B76E-24E8F51A9E75}" sibTransId="{6F91CE44-5665-4618-AB96-8180A157A84A}"/>
    <dgm:cxn modelId="{A3C582B7-D595-4136-8573-2F4D80623A0B}" srcId="{2C450B5C-E52A-4B9C-BAA4-3F6F16C256B1}" destId="{0E934BCB-74E2-4A34-81A0-7CE033F1F0F8}" srcOrd="2" destOrd="0" parTransId="{7B28CCD1-9110-4525-A2BC-1D264E4BF162}" sibTransId="{524E1638-1B76-4247-9846-B38EB360FE7D}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077C3A23-C0F0-46A5-A3E3-C39AEF94D0E7}" type="presOf" srcId="{2C450B5C-E52A-4B9C-BAA4-3F6F16C256B1}" destId="{1AF1E0CF-2B38-4B80-90DF-3CEF1F519C1B}" srcOrd="0" destOrd="0" presId="urn:microsoft.com/office/officeart/2005/8/layout/vList2"/>
    <dgm:cxn modelId="{DB01C331-CD0F-4EE7-BB3E-BFBCDA5B49A1}" srcId="{2C450B5C-E52A-4B9C-BAA4-3F6F16C256B1}" destId="{28914565-EB42-4ADB-AB4E-B27F1EE29BF5}" srcOrd="0" destOrd="0" parTransId="{166A0F18-B9B8-417F-8136-C765719941AB}" sibTransId="{6C96139F-ADC8-4251-AACD-1B6C0CF8C27A}"/>
    <dgm:cxn modelId="{407B501B-DB07-4091-89B3-E0DC7363A365}" type="presOf" srcId="{E7DFC655-C6F9-465C-8759-435CCF4579ED}" destId="{9C4F29B5-D1AD-4A38-BB64-BEFF7023BCA7}" srcOrd="0" destOrd="0" presId="urn:microsoft.com/office/officeart/2005/8/layout/vList2"/>
    <dgm:cxn modelId="{9ABBE20A-48B8-404C-B86C-1C10FDDB2577}" type="presOf" srcId="{28914565-EB42-4ADB-AB4E-B27F1EE29BF5}" destId="{6124B1FE-07E3-4492-B7C9-E658CF77FCF3}" srcOrd="0" destOrd="0" presId="urn:microsoft.com/office/officeart/2005/8/layout/vList2"/>
    <dgm:cxn modelId="{B1398D7B-C520-4F54-9538-AC9FB9D4DA6E}" type="presOf" srcId="{0E934BCB-74E2-4A34-81A0-7CE033F1F0F8}" destId="{921E1DAA-383E-40E7-8307-16DF112EDAD1}" srcOrd="0" destOrd="0" presId="urn:microsoft.com/office/officeart/2005/8/layout/vList2"/>
    <dgm:cxn modelId="{49B54DE1-B2DA-4D92-9A0F-3F6B620ED998}" type="presOf" srcId="{70811906-DCCD-4FD7-9A25-72CDD86B0527}" destId="{C38B1D12-2EAA-4FD0-A54F-D75190E5BABA}" srcOrd="0" destOrd="0" presId="urn:microsoft.com/office/officeart/2005/8/layout/vList2"/>
    <dgm:cxn modelId="{DEAF3CA3-188B-46E7-8AEC-417F8A97E5B8}" type="presOf" srcId="{E1CF6E76-E4E0-4CCE-BF91-DD35B942E3EB}" destId="{18AE6F91-BE82-4B03-BFBD-956575109B55}" srcOrd="0" destOrd="0" presId="urn:microsoft.com/office/officeart/2005/8/layout/vList2"/>
    <dgm:cxn modelId="{71C9584F-4BD4-4BFD-AD1C-15C172DAA05D}" type="presParOf" srcId="{1AF1E0CF-2B38-4B80-90DF-3CEF1F519C1B}" destId="{6124B1FE-07E3-4492-B7C9-E658CF77FCF3}" srcOrd="0" destOrd="0" presId="urn:microsoft.com/office/officeart/2005/8/layout/vList2"/>
    <dgm:cxn modelId="{528C3DBC-A2DF-4C06-B70A-E1DEE9CEE556}" type="presParOf" srcId="{1AF1E0CF-2B38-4B80-90DF-3CEF1F519C1B}" destId="{897CEA3F-404C-4DD2-BCA4-9BF64ED13C92}" srcOrd="1" destOrd="0" presId="urn:microsoft.com/office/officeart/2005/8/layout/vList2"/>
    <dgm:cxn modelId="{2161C4F2-956D-4BA7-8647-6D8A1B0C7B36}" type="presParOf" srcId="{1AF1E0CF-2B38-4B80-90DF-3CEF1F519C1B}" destId="{9C4F29B5-D1AD-4A38-BB64-BEFF7023BCA7}" srcOrd="2" destOrd="0" presId="urn:microsoft.com/office/officeart/2005/8/layout/vList2"/>
    <dgm:cxn modelId="{59002ED8-67B4-4B62-9C05-F0E9F6E355B5}" type="presParOf" srcId="{1AF1E0CF-2B38-4B80-90DF-3CEF1F519C1B}" destId="{1DFD1AE5-275F-4801-850D-26135351CE3F}" srcOrd="3" destOrd="0" presId="urn:microsoft.com/office/officeart/2005/8/layout/vList2"/>
    <dgm:cxn modelId="{AA404313-914A-48F8-906A-88A10014685B}" type="presParOf" srcId="{1AF1E0CF-2B38-4B80-90DF-3CEF1F519C1B}" destId="{921E1DAA-383E-40E7-8307-16DF112EDAD1}" srcOrd="4" destOrd="0" presId="urn:microsoft.com/office/officeart/2005/8/layout/vList2"/>
    <dgm:cxn modelId="{2CA89210-10D5-4DC2-91A6-0A48634BF90D}" type="presParOf" srcId="{1AF1E0CF-2B38-4B80-90DF-3CEF1F519C1B}" destId="{889EFF96-DF46-4F6C-B9E1-892E380F342C}" srcOrd="5" destOrd="0" presId="urn:microsoft.com/office/officeart/2005/8/layout/vList2"/>
    <dgm:cxn modelId="{8C956DE4-6310-4D87-A7C5-C4F2CFD90408}" type="presParOf" srcId="{1AF1E0CF-2B38-4B80-90DF-3CEF1F519C1B}" destId="{C38B1D12-2EAA-4FD0-A54F-D75190E5BABA}" srcOrd="6" destOrd="0" presId="urn:microsoft.com/office/officeart/2005/8/layout/vList2"/>
    <dgm:cxn modelId="{2B058218-E02D-49DE-83A1-B8972D3DE154}" type="presParOf" srcId="{1AF1E0CF-2B38-4B80-90DF-3CEF1F519C1B}" destId="{0C07BF85-BC52-4D8B-877F-C38D56207BFB}" srcOrd="7" destOrd="0" presId="urn:microsoft.com/office/officeart/2005/8/layout/vList2"/>
    <dgm:cxn modelId="{E0A38544-9566-416E-B17E-89E2EEABB15F}" type="presParOf" srcId="{1AF1E0CF-2B38-4B80-90DF-3CEF1F519C1B}" destId="{18AE6F91-BE82-4B03-BFBD-956575109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10. การพัฒนาประสิทธิภาพของกระบวนการยุติธรรมเพื่อเพิ่มศักยภาพในการแข่งขันของประเทศ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28914565-EB42-4ADB-AB4E-B27F1EE29BF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6. การกำหนดระยะเวลาในการปฏิบัติหน้าที่ของเจ้าหน้าที่ที่เกี่ยวข้องทุกฝ่ายให้ชัดเจน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66A0F18-B9B8-417F-8136-C765719941AB}" type="parTrans" cxnId="{DB01C331-CD0F-4EE7-BB3E-BFBCDA5B49A1}">
      <dgm:prSet/>
      <dgm:spPr/>
      <dgm:t>
        <a:bodyPr/>
        <a:lstStyle/>
        <a:p>
          <a:endParaRPr lang="th-TH"/>
        </a:p>
      </dgm:t>
    </dgm:pt>
    <dgm:pt modelId="{6C96139F-ADC8-4251-AACD-1B6C0CF8C27A}" type="sibTrans" cxnId="{DB01C331-CD0F-4EE7-BB3E-BFBCDA5B49A1}">
      <dgm:prSet/>
      <dgm:spPr/>
      <dgm:t>
        <a:bodyPr/>
        <a:lstStyle/>
        <a:p>
          <a:endParaRPr lang="th-TH"/>
        </a:p>
      </dgm:t>
    </dgm:pt>
    <dgm:pt modelId="{E7DFC655-C6F9-465C-8759-435CCF4579ED}">
      <dgm:prSet phldrT="[ข้อความ]" custT="1"/>
      <dgm:spPr/>
      <dgm:t>
        <a:bodyPr/>
        <a:lstStyle/>
        <a:p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7.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พัฒนาระบบการสอบสวนเพื่อสร้างความเชื่อมั่นในการปฏิบัติหน้าที่ของพนักงานสอบสวนและพนักงานอัยการ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B6CEE58-B176-4852-AF44-8E36A2854C83}" type="parTrans" cxnId="{7B8AB20F-459A-45F8-B38A-620B6C3F63BC}">
      <dgm:prSet/>
      <dgm:spPr/>
      <dgm:t>
        <a:bodyPr/>
        <a:lstStyle/>
        <a:p>
          <a:endParaRPr lang="th-TH"/>
        </a:p>
      </dgm:t>
    </dgm:pt>
    <dgm:pt modelId="{CFF4E939-77CE-42CE-80A5-E3955645B8F9}" type="sibTrans" cxnId="{7B8AB20F-459A-45F8-B38A-620B6C3F63BC}">
      <dgm:prSet/>
      <dgm:spPr/>
      <dgm:t>
        <a:bodyPr/>
        <a:lstStyle/>
        <a:p>
          <a:endParaRPr lang="th-TH"/>
        </a:p>
      </dgm:t>
    </dgm:pt>
    <dgm:pt modelId="{0E934BCB-74E2-4A34-81A0-7CE033F1F0F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8. การปฏิรูประบบนิติวิทยาศาสตร์เพื่อความถูกต้องสมบูรณ์ของข้อเท็จจริงแห่งคดี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B28CCD1-9110-4525-A2BC-1D264E4BF162}" type="parTrans" cxnId="{A3C582B7-D595-4136-8573-2F4D80623A0B}">
      <dgm:prSet/>
      <dgm:spPr/>
      <dgm:t>
        <a:bodyPr/>
        <a:lstStyle/>
        <a:p>
          <a:endParaRPr lang="th-TH"/>
        </a:p>
      </dgm:t>
    </dgm:pt>
    <dgm:pt modelId="{524E1638-1B76-4247-9846-B38EB360FE7D}" type="sibTrans" cxnId="{A3C582B7-D595-4136-8573-2F4D80623A0B}">
      <dgm:prSet/>
      <dgm:spPr/>
      <dgm:t>
        <a:bodyPr/>
        <a:lstStyle/>
        <a:p>
          <a:endParaRPr lang="th-TH"/>
        </a:p>
      </dgm:t>
    </dgm:pt>
    <dgm:pt modelId="{70811906-DCCD-4FD7-9A25-72CDD86B052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9. การเสริมสร้างและพัฒนาวัฒนธรรมองค์กรขององค์กรต่างๆ </a:t>
          </a:r>
          <a:br>
            <a:rPr lang="th-TH" sz="1800" b="1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ที่เกี่ยวข้องในกระบวนการยุติธรรม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5B29A7-2A01-473F-B76E-24E8F51A9E75}" type="parTrans" cxnId="{DD507EEF-5EDC-490C-9B65-ADA313DE19AC}">
      <dgm:prSet/>
      <dgm:spPr/>
      <dgm:t>
        <a:bodyPr/>
        <a:lstStyle/>
        <a:p>
          <a:endParaRPr lang="th-TH"/>
        </a:p>
      </dgm:t>
    </dgm:pt>
    <dgm:pt modelId="{6F91CE44-5665-4618-AB96-8180A157A84A}" type="sibTrans" cxnId="{DD507EEF-5EDC-490C-9B65-ADA313DE19AC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24B1FE-07E3-4492-B7C9-E658CF77FCF3}" type="pres">
      <dgm:prSet presAssocID="{28914565-EB42-4ADB-AB4E-B27F1EE29B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7CEA3F-404C-4DD2-BCA4-9BF64ED13C92}" type="pres">
      <dgm:prSet presAssocID="{6C96139F-ADC8-4251-AACD-1B6C0CF8C27A}" presName="spacer" presStyleCnt="0"/>
      <dgm:spPr/>
    </dgm:pt>
    <dgm:pt modelId="{9C4F29B5-D1AD-4A38-BB64-BEFF7023BCA7}" type="pres">
      <dgm:prSet presAssocID="{E7DFC655-C6F9-465C-8759-435CCF457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FD1AE5-275F-4801-850D-26135351CE3F}" type="pres">
      <dgm:prSet presAssocID="{CFF4E939-77CE-42CE-80A5-E3955645B8F9}" presName="spacer" presStyleCnt="0"/>
      <dgm:spPr/>
    </dgm:pt>
    <dgm:pt modelId="{921E1DAA-383E-40E7-8307-16DF112EDAD1}" type="pres">
      <dgm:prSet presAssocID="{0E934BCB-74E2-4A34-81A0-7CE033F1F0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9EFF96-DF46-4F6C-B9E1-892E380F342C}" type="pres">
      <dgm:prSet presAssocID="{524E1638-1B76-4247-9846-B38EB360FE7D}" presName="spacer" presStyleCnt="0"/>
      <dgm:spPr/>
    </dgm:pt>
    <dgm:pt modelId="{C38B1D12-2EAA-4FD0-A54F-D75190E5BABA}" type="pres">
      <dgm:prSet presAssocID="{70811906-DCCD-4FD7-9A25-72CDD86B05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07BF85-BC52-4D8B-877F-C38D56207BFB}" type="pres">
      <dgm:prSet presAssocID="{6F91CE44-5665-4618-AB96-8180A157A84A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B8AB20F-459A-45F8-B38A-620B6C3F63BC}" srcId="{2C450B5C-E52A-4B9C-BAA4-3F6F16C256B1}" destId="{E7DFC655-C6F9-465C-8759-435CCF4579ED}" srcOrd="1" destOrd="0" parTransId="{1B6CEE58-B176-4852-AF44-8E36A2854C83}" sibTransId="{CFF4E939-77CE-42CE-80A5-E3955645B8F9}"/>
    <dgm:cxn modelId="{DD507EEF-5EDC-490C-9B65-ADA313DE19AC}" srcId="{2C450B5C-E52A-4B9C-BAA4-3F6F16C256B1}" destId="{70811906-DCCD-4FD7-9A25-72CDD86B0527}" srcOrd="3" destOrd="0" parTransId="{B35B29A7-2A01-473F-B76E-24E8F51A9E75}" sibTransId="{6F91CE44-5665-4618-AB96-8180A157A84A}"/>
    <dgm:cxn modelId="{6A2F9DCE-5043-4BAC-A61B-B40E7795E461}" type="presOf" srcId="{28914565-EB42-4ADB-AB4E-B27F1EE29BF5}" destId="{6124B1FE-07E3-4492-B7C9-E658CF77FCF3}" srcOrd="0" destOrd="0" presId="urn:microsoft.com/office/officeart/2005/8/layout/vList2"/>
    <dgm:cxn modelId="{A3C582B7-D595-4136-8573-2F4D80623A0B}" srcId="{2C450B5C-E52A-4B9C-BAA4-3F6F16C256B1}" destId="{0E934BCB-74E2-4A34-81A0-7CE033F1F0F8}" srcOrd="2" destOrd="0" parTransId="{7B28CCD1-9110-4525-A2BC-1D264E4BF162}" sibTransId="{524E1638-1B76-4247-9846-B38EB360FE7D}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7532E42E-3E3F-4E80-8E44-AB90273264B6}" type="presOf" srcId="{70811906-DCCD-4FD7-9A25-72CDD86B0527}" destId="{C38B1D12-2EAA-4FD0-A54F-D75190E5BABA}" srcOrd="0" destOrd="0" presId="urn:microsoft.com/office/officeart/2005/8/layout/vList2"/>
    <dgm:cxn modelId="{D23F1E55-289B-4543-9559-2066F2EB6F5C}" type="presOf" srcId="{E1CF6E76-E4E0-4CCE-BF91-DD35B942E3EB}" destId="{18AE6F91-BE82-4B03-BFBD-956575109B55}" srcOrd="0" destOrd="0" presId="urn:microsoft.com/office/officeart/2005/8/layout/vList2"/>
    <dgm:cxn modelId="{796E90E8-E079-4D67-AD1B-C3FE9CA536C3}" type="presOf" srcId="{0E934BCB-74E2-4A34-81A0-7CE033F1F0F8}" destId="{921E1DAA-383E-40E7-8307-16DF112EDAD1}" srcOrd="0" destOrd="0" presId="urn:microsoft.com/office/officeart/2005/8/layout/vList2"/>
    <dgm:cxn modelId="{DB01C331-CD0F-4EE7-BB3E-BFBCDA5B49A1}" srcId="{2C450B5C-E52A-4B9C-BAA4-3F6F16C256B1}" destId="{28914565-EB42-4ADB-AB4E-B27F1EE29BF5}" srcOrd="0" destOrd="0" parTransId="{166A0F18-B9B8-417F-8136-C765719941AB}" sibTransId="{6C96139F-ADC8-4251-AACD-1B6C0CF8C27A}"/>
    <dgm:cxn modelId="{50B8D316-F2E8-4A0B-B3C4-72FB439A6D7D}" type="presOf" srcId="{2C450B5C-E52A-4B9C-BAA4-3F6F16C256B1}" destId="{1AF1E0CF-2B38-4B80-90DF-3CEF1F519C1B}" srcOrd="0" destOrd="0" presId="urn:microsoft.com/office/officeart/2005/8/layout/vList2"/>
    <dgm:cxn modelId="{A0FF12A4-E045-4A29-894C-8860D8CA3D03}" type="presOf" srcId="{E7DFC655-C6F9-465C-8759-435CCF4579ED}" destId="{9C4F29B5-D1AD-4A38-BB64-BEFF7023BCA7}" srcOrd="0" destOrd="0" presId="urn:microsoft.com/office/officeart/2005/8/layout/vList2"/>
    <dgm:cxn modelId="{82C04F24-7B13-47B1-8CC9-4CD084B542F0}" type="presParOf" srcId="{1AF1E0CF-2B38-4B80-90DF-3CEF1F519C1B}" destId="{6124B1FE-07E3-4492-B7C9-E658CF77FCF3}" srcOrd="0" destOrd="0" presId="urn:microsoft.com/office/officeart/2005/8/layout/vList2"/>
    <dgm:cxn modelId="{8C6925A9-4287-4E49-B402-5231DBFA6FEF}" type="presParOf" srcId="{1AF1E0CF-2B38-4B80-90DF-3CEF1F519C1B}" destId="{897CEA3F-404C-4DD2-BCA4-9BF64ED13C92}" srcOrd="1" destOrd="0" presId="urn:microsoft.com/office/officeart/2005/8/layout/vList2"/>
    <dgm:cxn modelId="{A6F3EC75-C300-4A6B-B52B-6048B029A31C}" type="presParOf" srcId="{1AF1E0CF-2B38-4B80-90DF-3CEF1F519C1B}" destId="{9C4F29B5-D1AD-4A38-BB64-BEFF7023BCA7}" srcOrd="2" destOrd="0" presId="urn:microsoft.com/office/officeart/2005/8/layout/vList2"/>
    <dgm:cxn modelId="{977ED99C-7E98-4731-A996-63A373119C05}" type="presParOf" srcId="{1AF1E0CF-2B38-4B80-90DF-3CEF1F519C1B}" destId="{1DFD1AE5-275F-4801-850D-26135351CE3F}" srcOrd="3" destOrd="0" presId="urn:microsoft.com/office/officeart/2005/8/layout/vList2"/>
    <dgm:cxn modelId="{AFEBF660-38C0-4858-B0A2-A90F0BA97107}" type="presParOf" srcId="{1AF1E0CF-2B38-4B80-90DF-3CEF1F519C1B}" destId="{921E1DAA-383E-40E7-8307-16DF112EDAD1}" srcOrd="4" destOrd="0" presId="urn:microsoft.com/office/officeart/2005/8/layout/vList2"/>
    <dgm:cxn modelId="{03ADEAA1-02C0-4FA9-B823-6E731B10D4E2}" type="presParOf" srcId="{1AF1E0CF-2B38-4B80-90DF-3CEF1F519C1B}" destId="{889EFF96-DF46-4F6C-B9E1-892E380F342C}" srcOrd="5" destOrd="0" presId="urn:microsoft.com/office/officeart/2005/8/layout/vList2"/>
    <dgm:cxn modelId="{15BF0DD3-92D2-46D4-8B39-0DEEA92C1A76}" type="presParOf" srcId="{1AF1E0CF-2B38-4B80-90DF-3CEF1F519C1B}" destId="{C38B1D12-2EAA-4FD0-A54F-D75190E5BABA}" srcOrd="6" destOrd="0" presId="urn:microsoft.com/office/officeart/2005/8/layout/vList2"/>
    <dgm:cxn modelId="{D1D76718-3334-4473-85DE-719BAB0E80A4}" type="presParOf" srcId="{1AF1E0CF-2B38-4B80-90DF-3CEF1F519C1B}" destId="{0C07BF85-BC52-4D8B-877F-C38D56207BFB}" srcOrd="7" destOrd="0" presId="urn:microsoft.com/office/officeart/2005/8/layout/vList2"/>
    <dgm:cxn modelId="{98C1A09A-B0FC-4955-9A84-12BDA1FFC3FA}" type="presParOf" srcId="{1AF1E0CF-2B38-4B80-90DF-3CEF1F519C1B}" destId="{18AE6F91-BE82-4B03-BFBD-956575109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FA8D36-6913-420B-83A5-9E41EA9F6A8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F9644481-DF5D-49A4-AFB5-90379FF1E924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เพื่อให้การอำนวยความยุติธรรมเป็นไปอย่างรวดเร็ว โปร่งใส ตรวจสอบได้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FFFAF81-7E60-4152-ACFE-474910E34D11}" type="parTrans" cxnId="{B77C4586-DFCF-47A6-BD8E-00E7E834A24A}">
      <dgm:prSet/>
      <dgm:spPr/>
      <dgm:t>
        <a:bodyPr/>
        <a:lstStyle/>
        <a:p>
          <a:endParaRPr lang="th-TH"/>
        </a:p>
      </dgm:t>
    </dgm:pt>
    <dgm:pt modelId="{E938EED3-1BA1-4DE3-A59E-589BAA59C9BD}" type="sibTrans" cxnId="{B77C4586-DFCF-47A6-BD8E-00E7E834A24A}">
      <dgm:prSet/>
      <dgm:spPr/>
      <dgm:t>
        <a:bodyPr/>
        <a:lstStyle/>
        <a:p>
          <a:endParaRPr lang="th-TH"/>
        </a:p>
      </dgm:t>
    </dgm:pt>
    <dgm:pt modelId="{3315C4E2-37FE-4C7C-B7BA-CCD23B24DFE5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เพื่อให้ทุกกลุ่มบุคคลมีโอกาสเข้าถึงกระบวนการยุติธรรมโดยเสมอภาค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511F8B0-BFEE-40E3-86FC-1F27281F9F74}" type="parTrans" cxnId="{AD5315CE-BBBE-4B65-8A96-C894E94CE442}">
      <dgm:prSet/>
      <dgm:spPr/>
      <dgm:t>
        <a:bodyPr/>
        <a:lstStyle/>
        <a:p>
          <a:endParaRPr lang="th-TH"/>
        </a:p>
      </dgm:t>
    </dgm:pt>
    <dgm:pt modelId="{2C103AE6-6B70-4D95-A73C-51733C737471}" type="sibTrans" cxnId="{AD5315CE-BBBE-4B65-8A96-C894E94CE442}">
      <dgm:prSet/>
      <dgm:spPr/>
      <dgm:t>
        <a:bodyPr/>
        <a:lstStyle/>
        <a:p>
          <a:endParaRPr lang="th-TH"/>
        </a:p>
      </dgm:t>
    </dgm:pt>
    <dgm:pt modelId="{4B2A5BBC-8104-4AC4-A360-B91B9CAD4FA7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เพื่อให้ผู้ต้องหาหรือจำเลยได้รับการบังคับการตามกฎหมายอย่างเคร่งครัด โดยเสมอภาค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C55E9CE7-1B8B-420A-A665-6D4E05A08116}" type="parTrans" cxnId="{73EEE353-E662-44DA-A30D-3FFAC3926033}">
      <dgm:prSet/>
      <dgm:spPr/>
      <dgm:t>
        <a:bodyPr/>
        <a:lstStyle/>
        <a:p>
          <a:endParaRPr lang="th-TH"/>
        </a:p>
      </dgm:t>
    </dgm:pt>
    <dgm:pt modelId="{870BB204-990B-4FCA-B45A-447656CE26A5}" type="sibTrans" cxnId="{73EEE353-E662-44DA-A30D-3FFAC3926033}">
      <dgm:prSet/>
      <dgm:spPr/>
      <dgm:t>
        <a:bodyPr/>
        <a:lstStyle/>
        <a:p>
          <a:endParaRPr lang="th-TH"/>
        </a:p>
      </dgm:t>
    </dgm:pt>
    <dgm:pt modelId="{5A198184-6954-4680-B2D2-FA3C8AAEFD3B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เพื่อให้สังคมมีความปลอดภัยและเป็นธรรม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CAF09E43-6F42-4E74-924F-DB565DB767A6}" type="parTrans" cxnId="{26081745-BB42-4A3A-AAC4-08F663762D24}">
      <dgm:prSet/>
      <dgm:spPr/>
      <dgm:t>
        <a:bodyPr/>
        <a:lstStyle/>
        <a:p>
          <a:endParaRPr lang="th-TH"/>
        </a:p>
      </dgm:t>
    </dgm:pt>
    <dgm:pt modelId="{13A0FB9B-87E4-4BFE-B271-9231236B6FD8}" type="sibTrans" cxnId="{26081745-BB42-4A3A-AAC4-08F663762D24}">
      <dgm:prSet/>
      <dgm:spPr/>
      <dgm:t>
        <a:bodyPr/>
        <a:lstStyle/>
        <a:p>
          <a:endParaRPr lang="th-TH"/>
        </a:p>
      </dgm:t>
    </dgm:pt>
    <dgm:pt modelId="{64F814A4-20BE-43F9-A334-462AF2CA7AD7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เพื่อให้ระบบนิติวิทยาศาสตร์มีมาตรฐานระดับสากล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359EDFB-79BA-45F1-BC85-E9CDD09F1846}" type="parTrans" cxnId="{CCF2892F-ABA9-4830-947A-5C5C2FC64BF3}">
      <dgm:prSet/>
      <dgm:spPr/>
      <dgm:t>
        <a:bodyPr/>
        <a:lstStyle/>
        <a:p>
          <a:endParaRPr lang="th-TH"/>
        </a:p>
      </dgm:t>
    </dgm:pt>
    <dgm:pt modelId="{2658DD09-98DC-41C5-822B-217CF22D806A}" type="sibTrans" cxnId="{CCF2892F-ABA9-4830-947A-5C5C2FC64BF3}">
      <dgm:prSet/>
      <dgm:spPr/>
      <dgm:t>
        <a:bodyPr/>
        <a:lstStyle/>
        <a:p>
          <a:endParaRPr lang="th-TH"/>
        </a:p>
      </dgm:t>
    </dgm:pt>
    <dgm:pt modelId="{99E72DB4-B6C8-407A-A400-AD2A9002A163}" type="pres">
      <dgm:prSet presAssocID="{70FA8D36-6913-420B-83A5-9E41EA9F6A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3965B50B-2828-410C-B287-A3B198F00637}" type="pres">
      <dgm:prSet presAssocID="{70FA8D36-6913-420B-83A5-9E41EA9F6A86}" presName="Name1" presStyleCnt="0"/>
      <dgm:spPr/>
    </dgm:pt>
    <dgm:pt modelId="{CBD6F79E-2C69-4FAD-BB7C-2B3704F35ACF}" type="pres">
      <dgm:prSet presAssocID="{70FA8D36-6913-420B-83A5-9E41EA9F6A86}" presName="cycle" presStyleCnt="0"/>
      <dgm:spPr/>
    </dgm:pt>
    <dgm:pt modelId="{B7AA0B9A-207F-43AA-AA2D-DFA36E1F0CC6}" type="pres">
      <dgm:prSet presAssocID="{70FA8D36-6913-420B-83A5-9E41EA9F6A86}" presName="srcNode" presStyleLbl="node1" presStyleIdx="0" presStyleCnt="5"/>
      <dgm:spPr/>
    </dgm:pt>
    <dgm:pt modelId="{323F541E-003B-4D8E-B689-4F14ACD1D2A6}" type="pres">
      <dgm:prSet presAssocID="{70FA8D36-6913-420B-83A5-9E41EA9F6A86}" presName="conn" presStyleLbl="parChTrans1D2" presStyleIdx="0" presStyleCnt="1"/>
      <dgm:spPr/>
      <dgm:t>
        <a:bodyPr/>
        <a:lstStyle/>
        <a:p>
          <a:endParaRPr lang="th-TH"/>
        </a:p>
      </dgm:t>
    </dgm:pt>
    <dgm:pt modelId="{7A6CD6D3-F479-4DEB-A1ED-581791795CC7}" type="pres">
      <dgm:prSet presAssocID="{70FA8D36-6913-420B-83A5-9E41EA9F6A86}" presName="extraNode" presStyleLbl="node1" presStyleIdx="0" presStyleCnt="5"/>
      <dgm:spPr/>
    </dgm:pt>
    <dgm:pt modelId="{30237FFD-C137-4B71-AD49-EE247E35D089}" type="pres">
      <dgm:prSet presAssocID="{70FA8D36-6913-420B-83A5-9E41EA9F6A86}" presName="dstNode" presStyleLbl="node1" presStyleIdx="0" presStyleCnt="5"/>
      <dgm:spPr/>
    </dgm:pt>
    <dgm:pt modelId="{5CF0E938-D1B4-4302-A0AC-72F0053AC541}" type="pres">
      <dgm:prSet presAssocID="{F9644481-DF5D-49A4-AFB5-90379FF1E92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6003C4-56B2-438A-933C-418851D55C2C}" type="pres">
      <dgm:prSet presAssocID="{F9644481-DF5D-49A4-AFB5-90379FF1E924}" presName="accent_1" presStyleCnt="0"/>
      <dgm:spPr/>
    </dgm:pt>
    <dgm:pt modelId="{EB07AFDD-3700-4A28-9CFD-9336502B9DC9}" type="pres">
      <dgm:prSet presAssocID="{F9644481-DF5D-49A4-AFB5-90379FF1E924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696E93DA-38EF-4EC7-B7E3-3C1162FDCB51}" type="pres">
      <dgm:prSet presAssocID="{3315C4E2-37FE-4C7C-B7BA-CCD23B24DFE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4FDD3DF-CD07-4B52-A699-C5AD72C14F32}" type="pres">
      <dgm:prSet presAssocID="{3315C4E2-37FE-4C7C-B7BA-CCD23B24DFE5}" presName="accent_2" presStyleCnt="0"/>
      <dgm:spPr/>
    </dgm:pt>
    <dgm:pt modelId="{D1EB3B2E-987D-4C8A-8C69-FB636FF2CBB6}" type="pres">
      <dgm:prSet presAssocID="{3315C4E2-37FE-4C7C-B7BA-CCD23B24DFE5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34D422E0-FC52-4AA1-9273-F54F0014FC35}" type="pres">
      <dgm:prSet presAssocID="{4B2A5BBC-8104-4AC4-A360-B91B9CAD4FA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B48A89A-C125-4836-ABDD-B87BB93EBA29}" type="pres">
      <dgm:prSet presAssocID="{4B2A5BBC-8104-4AC4-A360-B91B9CAD4FA7}" presName="accent_3" presStyleCnt="0"/>
      <dgm:spPr/>
    </dgm:pt>
    <dgm:pt modelId="{A36DBF09-1318-4FBE-A50F-30B741454206}" type="pres">
      <dgm:prSet presAssocID="{4B2A5BBC-8104-4AC4-A360-B91B9CAD4FA7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9662318E-89AE-4F5D-B0FA-AAE58A21E534}" type="pres">
      <dgm:prSet presAssocID="{5A198184-6954-4680-B2D2-FA3C8AAEFD3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43E98BA-4F8A-4ABE-82B1-4F9F240F8604}" type="pres">
      <dgm:prSet presAssocID="{5A198184-6954-4680-B2D2-FA3C8AAEFD3B}" presName="accent_4" presStyleCnt="0"/>
      <dgm:spPr/>
    </dgm:pt>
    <dgm:pt modelId="{16EC619B-8804-4FED-94C5-C68DCEF24BBD}" type="pres">
      <dgm:prSet presAssocID="{5A198184-6954-4680-B2D2-FA3C8AAEFD3B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4D4FF0B6-3324-48CD-9232-DB40F25A634A}" type="pres">
      <dgm:prSet presAssocID="{64F814A4-20BE-43F9-A334-462AF2CA7AD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08356A-A4FF-4868-AC5C-E66F7CCAC4CC}" type="pres">
      <dgm:prSet presAssocID="{64F814A4-20BE-43F9-A334-462AF2CA7AD7}" presName="accent_5" presStyleCnt="0"/>
      <dgm:spPr/>
    </dgm:pt>
    <dgm:pt modelId="{DC6C9F1D-CA16-44F9-B039-7FAE135F28B1}" type="pres">
      <dgm:prSet presAssocID="{64F814A4-20BE-43F9-A334-462AF2CA7AD7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D62C5AA9-19F5-44AD-9DE1-8904E2E3F1D2}" type="presOf" srcId="{64F814A4-20BE-43F9-A334-462AF2CA7AD7}" destId="{4D4FF0B6-3324-48CD-9232-DB40F25A634A}" srcOrd="0" destOrd="0" presId="urn:microsoft.com/office/officeart/2008/layout/VerticalCurvedList"/>
    <dgm:cxn modelId="{B40DD080-CA85-4CCB-93EB-F8F863FA1125}" type="presOf" srcId="{4B2A5BBC-8104-4AC4-A360-B91B9CAD4FA7}" destId="{34D422E0-FC52-4AA1-9273-F54F0014FC35}" srcOrd="0" destOrd="0" presId="urn:microsoft.com/office/officeart/2008/layout/VerticalCurvedList"/>
    <dgm:cxn modelId="{53E4079D-3024-4FA2-A501-BF4DAA7192F7}" type="presOf" srcId="{E938EED3-1BA1-4DE3-A59E-589BAA59C9BD}" destId="{323F541E-003B-4D8E-B689-4F14ACD1D2A6}" srcOrd="0" destOrd="0" presId="urn:microsoft.com/office/officeart/2008/layout/VerticalCurvedList"/>
    <dgm:cxn modelId="{73EEE353-E662-44DA-A30D-3FFAC3926033}" srcId="{70FA8D36-6913-420B-83A5-9E41EA9F6A86}" destId="{4B2A5BBC-8104-4AC4-A360-B91B9CAD4FA7}" srcOrd="2" destOrd="0" parTransId="{C55E9CE7-1B8B-420A-A665-6D4E05A08116}" sibTransId="{870BB204-990B-4FCA-B45A-447656CE26A5}"/>
    <dgm:cxn modelId="{9BBFE21E-929E-4E5C-8531-6A45AB30F911}" type="presOf" srcId="{5A198184-6954-4680-B2D2-FA3C8AAEFD3B}" destId="{9662318E-89AE-4F5D-B0FA-AAE58A21E534}" srcOrd="0" destOrd="0" presId="urn:microsoft.com/office/officeart/2008/layout/VerticalCurvedList"/>
    <dgm:cxn modelId="{26081745-BB42-4A3A-AAC4-08F663762D24}" srcId="{70FA8D36-6913-420B-83A5-9E41EA9F6A86}" destId="{5A198184-6954-4680-B2D2-FA3C8AAEFD3B}" srcOrd="3" destOrd="0" parTransId="{CAF09E43-6F42-4E74-924F-DB565DB767A6}" sibTransId="{13A0FB9B-87E4-4BFE-B271-9231236B6FD8}"/>
    <dgm:cxn modelId="{CCF2892F-ABA9-4830-947A-5C5C2FC64BF3}" srcId="{70FA8D36-6913-420B-83A5-9E41EA9F6A86}" destId="{64F814A4-20BE-43F9-A334-462AF2CA7AD7}" srcOrd="4" destOrd="0" parTransId="{7359EDFB-79BA-45F1-BC85-E9CDD09F1846}" sibTransId="{2658DD09-98DC-41C5-822B-217CF22D806A}"/>
    <dgm:cxn modelId="{AD5315CE-BBBE-4B65-8A96-C894E94CE442}" srcId="{70FA8D36-6913-420B-83A5-9E41EA9F6A86}" destId="{3315C4E2-37FE-4C7C-B7BA-CCD23B24DFE5}" srcOrd="1" destOrd="0" parTransId="{1511F8B0-BFEE-40E3-86FC-1F27281F9F74}" sibTransId="{2C103AE6-6B70-4D95-A73C-51733C737471}"/>
    <dgm:cxn modelId="{B77C4586-DFCF-47A6-BD8E-00E7E834A24A}" srcId="{70FA8D36-6913-420B-83A5-9E41EA9F6A86}" destId="{F9644481-DF5D-49A4-AFB5-90379FF1E924}" srcOrd="0" destOrd="0" parTransId="{5FFFAF81-7E60-4152-ACFE-474910E34D11}" sibTransId="{E938EED3-1BA1-4DE3-A59E-589BAA59C9BD}"/>
    <dgm:cxn modelId="{5415A34C-4BC2-4916-8F04-28E15F48E1B6}" type="presOf" srcId="{70FA8D36-6913-420B-83A5-9E41EA9F6A86}" destId="{99E72DB4-B6C8-407A-A400-AD2A9002A163}" srcOrd="0" destOrd="0" presId="urn:microsoft.com/office/officeart/2008/layout/VerticalCurvedList"/>
    <dgm:cxn modelId="{CC2F9D6B-0654-42AE-9EFE-4E33D4C5779A}" type="presOf" srcId="{3315C4E2-37FE-4C7C-B7BA-CCD23B24DFE5}" destId="{696E93DA-38EF-4EC7-B7E3-3C1162FDCB51}" srcOrd="0" destOrd="0" presId="urn:microsoft.com/office/officeart/2008/layout/VerticalCurvedList"/>
    <dgm:cxn modelId="{E6535BDD-7D93-4329-A553-4828854F77F5}" type="presOf" srcId="{F9644481-DF5D-49A4-AFB5-90379FF1E924}" destId="{5CF0E938-D1B4-4302-A0AC-72F0053AC541}" srcOrd="0" destOrd="0" presId="urn:microsoft.com/office/officeart/2008/layout/VerticalCurvedList"/>
    <dgm:cxn modelId="{101CBFC6-D49D-440F-9EE5-E8AFBA9F7048}" type="presParOf" srcId="{99E72DB4-B6C8-407A-A400-AD2A9002A163}" destId="{3965B50B-2828-410C-B287-A3B198F00637}" srcOrd="0" destOrd="0" presId="urn:microsoft.com/office/officeart/2008/layout/VerticalCurvedList"/>
    <dgm:cxn modelId="{B070DDD1-CBA6-4445-869D-45053DEB6629}" type="presParOf" srcId="{3965B50B-2828-410C-B287-A3B198F00637}" destId="{CBD6F79E-2C69-4FAD-BB7C-2B3704F35ACF}" srcOrd="0" destOrd="0" presId="urn:microsoft.com/office/officeart/2008/layout/VerticalCurvedList"/>
    <dgm:cxn modelId="{76895B66-0131-4A8E-9CF8-642DFE5E5A54}" type="presParOf" srcId="{CBD6F79E-2C69-4FAD-BB7C-2B3704F35ACF}" destId="{B7AA0B9A-207F-43AA-AA2D-DFA36E1F0CC6}" srcOrd="0" destOrd="0" presId="urn:microsoft.com/office/officeart/2008/layout/VerticalCurvedList"/>
    <dgm:cxn modelId="{F262FAC4-FF47-4324-83E7-6462912E4671}" type="presParOf" srcId="{CBD6F79E-2C69-4FAD-BB7C-2B3704F35ACF}" destId="{323F541E-003B-4D8E-B689-4F14ACD1D2A6}" srcOrd="1" destOrd="0" presId="urn:microsoft.com/office/officeart/2008/layout/VerticalCurvedList"/>
    <dgm:cxn modelId="{F579B270-09F7-4F4B-AE29-95F21A8E5A9D}" type="presParOf" srcId="{CBD6F79E-2C69-4FAD-BB7C-2B3704F35ACF}" destId="{7A6CD6D3-F479-4DEB-A1ED-581791795CC7}" srcOrd="2" destOrd="0" presId="urn:microsoft.com/office/officeart/2008/layout/VerticalCurvedList"/>
    <dgm:cxn modelId="{E32F5766-8A2F-4740-8A12-A9762551BF0B}" type="presParOf" srcId="{CBD6F79E-2C69-4FAD-BB7C-2B3704F35ACF}" destId="{30237FFD-C137-4B71-AD49-EE247E35D089}" srcOrd="3" destOrd="0" presId="urn:microsoft.com/office/officeart/2008/layout/VerticalCurvedList"/>
    <dgm:cxn modelId="{D0DF93DF-43D8-4038-B85F-2F65364E1732}" type="presParOf" srcId="{3965B50B-2828-410C-B287-A3B198F00637}" destId="{5CF0E938-D1B4-4302-A0AC-72F0053AC541}" srcOrd="1" destOrd="0" presId="urn:microsoft.com/office/officeart/2008/layout/VerticalCurvedList"/>
    <dgm:cxn modelId="{F90F9AB8-BFA9-42F6-BADF-607FB31E006A}" type="presParOf" srcId="{3965B50B-2828-410C-B287-A3B198F00637}" destId="{346003C4-56B2-438A-933C-418851D55C2C}" srcOrd="2" destOrd="0" presId="urn:microsoft.com/office/officeart/2008/layout/VerticalCurvedList"/>
    <dgm:cxn modelId="{306A6E5A-9464-427C-9AE0-755D55EB2F72}" type="presParOf" srcId="{346003C4-56B2-438A-933C-418851D55C2C}" destId="{EB07AFDD-3700-4A28-9CFD-9336502B9DC9}" srcOrd="0" destOrd="0" presId="urn:microsoft.com/office/officeart/2008/layout/VerticalCurvedList"/>
    <dgm:cxn modelId="{28D1F603-D918-4CCD-9038-30FF22DC2469}" type="presParOf" srcId="{3965B50B-2828-410C-B287-A3B198F00637}" destId="{696E93DA-38EF-4EC7-B7E3-3C1162FDCB51}" srcOrd="3" destOrd="0" presId="urn:microsoft.com/office/officeart/2008/layout/VerticalCurvedList"/>
    <dgm:cxn modelId="{4930901C-E0F3-46C0-8179-562C6E58FF23}" type="presParOf" srcId="{3965B50B-2828-410C-B287-A3B198F00637}" destId="{A4FDD3DF-CD07-4B52-A699-C5AD72C14F32}" srcOrd="4" destOrd="0" presId="urn:microsoft.com/office/officeart/2008/layout/VerticalCurvedList"/>
    <dgm:cxn modelId="{37F03D32-EB05-4F14-BED4-278BC8C46728}" type="presParOf" srcId="{A4FDD3DF-CD07-4B52-A699-C5AD72C14F32}" destId="{D1EB3B2E-987D-4C8A-8C69-FB636FF2CBB6}" srcOrd="0" destOrd="0" presId="urn:microsoft.com/office/officeart/2008/layout/VerticalCurvedList"/>
    <dgm:cxn modelId="{31425971-C358-4E30-9F06-E1008DBD9B0C}" type="presParOf" srcId="{3965B50B-2828-410C-B287-A3B198F00637}" destId="{34D422E0-FC52-4AA1-9273-F54F0014FC35}" srcOrd="5" destOrd="0" presId="urn:microsoft.com/office/officeart/2008/layout/VerticalCurvedList"/>
    <dgm:cxn modelId="{0B06CE62-8E08-46EF-ACCF-368E66C4175D}" type="presParOf" srcId="{3965B50B-2828-410C-B287-A3B198F00637}" destId="{EB48A89A-C125-4836-ABDD-B87BB93EBA29}" srcOrd="6" destOrd="0" presId="urn:microsoft.com/office/officeart/2008/layout/VerticalCurvedList"/>
    <dgm:cxn modelId="{26A79C73-AD7B-4B5C-B6BB-19AFC2D59D64}" type="presParOf" srcId="{EB48A89A-C125-4836-ABDD-B87BB93EBA29}" destId="{A36DBF09-1318-4FBE-A50F-30B741454206}" srcOrd="0" destOrd="0" presId="urn:microsoft.com/office/officeart/2008/layout/VerticalCurvedList"/>
    <dgm:cxn modelId="{08BDE652-F1D5-4801-92BB-BD53D17997C1}" type="presParOf" srcId="{3965B50B-2828-410C-B287-A3B198F00637}" destId="{9662318E-89AE-4F5D-B0FA-AAE58A21E534}" srcOrd="7" destOrd="0" presId="urn:microsoft.com/office/officeart/2008/layout/VerticalCurvedList"/>
    <dgm:cxn modelId="{1064FCBE-FFE2-4041-ACA0-4E30F5C6A460}" type="presParOf" srcId="{3965B50B-2828-410C-B287-A3B198F00637}" destId="{643E98BA-4F8A-4ABE-82B1-4F9F240F8604}" srcOrd="8" destOrd="0" presId="urn:microsoft.com/office/officeart/2008/layout/VerticalCurvedList"/>
    <dgm:cxn modelId="{FE40022F-5E9C-44C1-85F8-1409267E910F}" type="presParOf" srcId="{643E98BA-4F8A-4ABE-82B1-4F9F240F8604}" destId="{16EC619B-8804-4FED-94C5-C68DCEF24BBD}" srcOrd="0" destOrd="0" presId="urn:microsoft.com/office/officeart/2008/layout/VerticalCurvedList"/>
    <dgm:cxn modelId="{39DC6AF9-2065-464E-969C-84A31CCE6E9C}" type="presParOf" srcId="{3965B50B-2828-410C-B287-A3B198F00637}" destId="{4D4FF0B6-3324-48CD-9232-DB40F25A634A}" srcOrd="9" destOrd="0" presId="urn:microsoft.com/office/officeart/2008/layout/VerticalCurvedList"/>
    <dgm:cxn modelId="{61F61727-7F92-4318-9AAC-6A836011844B}" type="presParOf" srcId="{3965B50B-2828-410C-B287-A3B198F00637}" destId="{5F08356A-A4FF-4868-AC5C-E66F7CCAC4CC}" srcOrd="10" destOrd="0" presId="urn:microsoft.com/office/officeart/2008/layout/VerticalCurvedList"/>
    <dgm:cxn modelId="{ABF1611C-5C02-4BE4-B797-99316C637DDE}" type="presParOf" srcId="{5F08356A-A4FF-4868-AC5C-E66F7CCAC4CC}" destId="{DC6C9F1D-CA16-44F9-B039-7FAE135F28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CC6099-3648-4A18-BD73-28C4695EDAB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22152882-433B-46A7-87AD-539A421512CA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การดำเนินงานในทุกขั้นตอนมีการกำหนดระยะเวลาที่ชัดเจน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2A27D3B-FEC8-46A8-B1F7-23E5A6893138}" type="parTrans" cxnId="{0A8B780A-41B6-497A-B486-D61DDC972BD9}">
      <dgm:prSet/>
      <dgm:spPr/>
      <dgm:t>
        <a:bodyPr/>
        <a:lstStyle/>
        <a:p>
          <a:endParaRPr lang="th-TH"/>
        </a:p>
      </dgm:t>
    </dgm:pt>
    <dgm:pt modelId="{08C83281-7687-46E6-8C08-70D2A65825A2}" type="sibTrans" cxnId="{0A8B780A-41B6-497A-B486-D61DDC972BD9}">
      <dgm:prSet/>
      <dgm:spPr/>
      <dgm:t>
        <a:bodyPr/>
        <a:lstStyle/>
        <a:p>
          <a:endParaRPr lang="th-TH"/>
        </a:p>
      </dgm:t>
    </dgm:pt>
    <dgm:pt modelId="{03A3527C-DB61-4905-A8C0-BF385421CE0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มีกลไกช่วยเหลือประชาชนผู้มีอรรถคดีให้เข้าถึงกระบวน</a:t>
          </a:r>
          <a:br>
            <a:rPr lang="th-TH" sz="1800" b="1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การยุติธรรมโดยเสมอภาค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F771DA2E-2B8C-43F3-B97D-7043B4410BB6}" type="parTrans" cxnId="{71930B8C-D0FA-492B-8307-F5100A9CB28D}">
      <dgm:prSet/>
      <dgm:spPr/>
      <dgm:t>
        <a:bodyPr/>
        <a:lstStyle/>
        <a:p>
          <a:endParaRPr lang="th-TH"/>
        </a:p>
      </dgm:t>
    </dgm:pt>
    <dgm:pt modelId="{958CE101-0464-4706-B079-493E47F733BC}" type="sibTrans" cxnId="{71930B8C-D0FA-492B-8307-F5100A9CB28D}">
      <dgm:prSet/>
      <dgm:spPr/>
      <dgm:t>
        <a:bodyPr/>
        <a:lstStyle/>
        <a:p>
          <a:endParaRPr lang="th-TH"/>
        </a:p>
      </dgm:t>
    </dgm:pt>
    <dgm:pt modelId="{8DFF0FA2-E7F9-44F4-86CD-1F3B1055E9B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มีกลไกในการบังคับการตามกฎหมายอย่างเคร่งครัด</a:t>
          </a:r>
          <a:br>
            <a:rPr lang="th-TH" sz="1800" b="1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โดยเสมอภาค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1ABCCD2-D343-43C7-8FD7-D6A117880C07}" type="parTrans" cxnId="{7447FDE7-8A32-4F9E-9364-4150C5BF21BB}">
      <dgm:prSet/>
      <dgm:spPr/>
      <dgm:t>
        <a:bodyPr/>
        <a:lstStyle/>
        <a:p>
          <a:endParaRPr lang="th-TH"/>
        </a:p>
      </dgm:t>
    </dgm:pt>
    <dgm:pt modelId="{22FDAB55-EEC7-4A53-BD65-04F2748883D3}" type="sibTrans" cxnId="{7447FDE7-8A32-4F9E-9364-4150C5BF21BB}">
      <dgm:prSet/>
      <dgm:spPr/>
      <dgm:t>
        <a:bodyPr/>
        <a:lstStyle/>
        <a:p>
          <a:endParaRPr lang="th-TH"/>
        </a:p>
      </dgm:t>
    </dgm:pt>
    <dgm:pt modelId="{940A9350-8D3D-44DB-A2F1-9244BC06635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ระบบนิติวิทยาศาสตร์มีมาตรฐาน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E4996BA-131E-4C44-819D-D420318EE5BB}" type="parTrans" cxnId="{F19DA04B-9B36-494A-880A-FF9E75E65EEC}">
      <dgm:prSet/>
      <dgm:spPr/>
      <dgm:t>
        <a:bodyPr/>
        <a:lstStyle/>
        <a:p>
          <a:endParaRPr lang="th-TH"/>
        </a:p>
      </dgm:t>
    </dgm:pt>
    <dgm:pt modelId="{1EF38445-1BC6-4D62-B6F0-C21CCB71A2AC}" type="sibTrans" cxnId="{F19DA04B-9B36-494A-880A-FF9E75E65EEC}">
      <dgm:prSet/>
      <dgm:spPr/>
      <dgm:t>
        <a:bodyPr/>
        <a:lstStyle/>
        <a:p>
          <a:endParaRPr lang="th-TH"/>
        </a:p>
      </dgm:t>
    </dgm:pt>
    <dgm:pt modelId="{A3EB5486-D51A-4F80-A287-6DBCB8FC785F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มีการปรับกระบวนทัศน์ในการบริหารงานยุติธรรม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6B4BD3E4-0DDE-4EC2-A46B-3CB12E8A5694}" type="parTrans" cxnId="{8277BFB6-348B-49B5-8715-FF3E80275C74}">
      <dgm:prSet/>
      <dgm:spPr/>
      <dgm:t>
        <a:bodyPr/>
        <a:lstStyle/>
        <a:p>
          <a:endParaRPr lang="th-TH"/>
        </a:p>
      </dgm:t>
    </dgm:pt>
    <dgm:pt modelId="{573C8E2E-1D96-40EE-B24D-C269C6A681A2}" type="sibTrans" cxnId="{8277BFB6-348B-49B5-8715-FF3E80275C74}">
      <dgm:prSet/>
      <dgm:spPr/>
      <dgm:t>
        <a:bodyPr/>
        <a:lstStyle/>
        <a:p>
          <a:endParaRPr lang="th-TH"/>
        </a:p>
      </dgm:t>
    </dgm:pt>
    <dgm:pt modelId="{9B714887-20FB-4E0D-A53F-8795BA561484}" type="pres">
      <dgm:prSet presAssocID="{1CCC6099-3648-4A18-BD73-28C4695EDA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EEA9C8F-E3E6-4CE8-845C-5726FA80EA20}" type="pres">
      <dgm:prSet presAssocID="{22152882-433B-46A7-87AD-539A421512C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47FC10-58C6-43E9-BB33-ACBB4BB52B67}" type="pres">
      <dgm:prSet presAssocID="{08C83281-7687-46E6-8C08-70D2A65825A2}" presName="spacer" presStyleCnt="0"/>
      <dgm:spPr/>
    </dgm:pt>
    <dgm:pt modelId="{0CBEE433-5104-4BAF-BC33-57AD99C2DCFB}" type="pres">
      <dgm:prSet presAssocID="{03A3527C-DB61-4905-A8C0-BF385421CE0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946C3C-A8DF-43B7-AD89-B4C8AF3FA90B}" type="pres">
      <dgm:prSet presAssocID="{958CE101-0464-4706-B079-493E47F733BC}" presName="spacer" presStyleCnt="0"/>
      <dgm:spPr/>
    </dgm:pt>
    <dgm:pt modelId="{96CDA729-E4C1-4D77-8C73-95604E5D7625}" type="pres">
      <dgm:prSet presAssocID="{8DFF0FA2-E7F9-44F4-86CD-1F3B1055E9B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502BF3-D987-46ED-BC42-B7D096DFEB52}" type="pres">
      <dgm:prSet presAssocID="{22FDAB55-EEC7-4A53-BD65-04F2748883D3}" presName="spacer" presStyleCnt="0"/>
      <dgm:spPr/>
    </dgm:pt>
    <dgm:pt modelId="{8D36F9AB-0ACC-45F8-9D5D-EBF0707A496D}" type="pres">
      <dgm:prSet presAssocID="{A3EB5486-D51A-4F80-A287-6DBCB8FC785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E477C3-4BBA-4950-97A4-8761A6668D0D}" type="pres">
      <dgm:prSet presAssocID="{573C8E2E-1D96-40EE-B24D-C269C6A681A2}" presName="spacer" presStyleCnt="0"/>
      <dgm:spPr/>
    </dgm:pt>
    <dgm:pt modelId="{3194C8B8-38CD-47A6-B156-7AE4AC1EA799}" type="pres">
      <dgm:prSet presAssocID="{940A9350-8D3D-44DB-A2F1-9244BC06635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00AAF15-4465-4A39-8832-F153257A9E05}" type="presOf" srcId="{22152882-433B-46A7-87AD-539A421512CA}" destId="{CEEA9C8F-E3E6-4CE8-845C-5726FA80EA20}" srcOrd="0" destOrd="0" presId="urn:microsoft.com/office/officeart/2005/8/layout/vList2"/>
    <dgm:cxn modelId="{0A8B780A-41B6-497A-B486-D61DDC972BD9}" srcId="{1CCC6099-3648-4A18-BD73-28C4695EDABC}" destId="{22152882-433B-46A7-87AD-539A421512CA}" srcOrd="0" destOrd="0" parTransId="{12A27D3B-FEC8-46A8-B1F7-23E5A6893138}" sibTransId="{08C83281-7687-46E6-8C08-70D2A65825A2}"/>
    <dgm:cxn modelId="{E051264D-C479-4D2B-8065-708751F9BF12}" type="presOf" srcId="{8DFF0FA2-E7F9-44F4-86CD-1F3B1055E9B6}" destId="{96CDA729-E4C1-4D77-8C73-95604E5D7625}" srcOrd="0" destOrd="0" presId="urn:microsoft.com/office/officeart/2005/8/layout/vList2"/>
    <dgm:cxn modelId="{B0AFE842-D9B9-47D6-B94E-C0F2B4FB7391}" type="presOf" srcId="{03A3527C-DB61-4905-A8C0-BF385421CE08}" destId="{0CBEE433-5104-4BAF-BC33-57AD99C2DCFB}" srcOrd="0" destOrd="0" presId="urn:microsoft.com/office/officeart/2005/8/layout/vList2"/>
    <dgm:cxn modelId="{7447FDE7-8A32-4F9E-9364-4150C5BF21BB}" srcId="{1CCC6099-3648-4A18-BD73-28C4695EDABC}" destId="{8DFF0FA2-E7F9-44F4-86CD-1F3B1055E9B6}" srcOrd="2" destOrd="0" parTransId="{91ABCCD2-D343-43C7-8FD7-D6A117880C07}" sibTransId="{22FDAB55-EEC7-4A53-BD65-04F2748883D3}"/>
    <dgm:cxn modelId="{F19DA04B-9B36-494A-880A-FF9E75E65EEC}" srcId="{1CCC6099-3648-4A18-BD73-28C4695EDABC}" destId="{940A9350-8D3D-44DB-A2F1-9244BC066357}" srcOrd="4" destOrd="0" parTransId="{5E4996BA-131E-4C44-819D-D420318EE5BB}" sibTransId="{1EF38445-1BC6-4D62-B6F0-C21CCB71A2AC}"/>
    <dgm:cxn modelId="{71930B8C-D0FA-492B-8307-F5100A9CB28D}" srcId="{1CCC6099-3648-4A18-BD73-28C4695EDABC}" destId="{03A3527C-DB61-4905-A8C0-BF385421CE08}" srcOrd="1" destOrd="0" parTransId="{F771DA2E-2B8C-43F3-B97D-7043B4410BB6}" sibTransId="{958CE101-0464-4706-B079-493E47F733BC}"/>
    <dgm:cxn modelId="{9DA3FCB5-B3E3-47A3-9DD9-57460409429B}" type="presOf" srcId="{1CCC6099-3648-4A18-BD73-28C4695EDABC}" destId="{9B714887-20FB-4E0D-A53F-8795BA561484}" srcOrd="0" destOrd="0" presId="urn:microsoft.com/office/officeart/2005/8/layout/vList2"/>
    <dgm:cxn modelId="{8277BFB6-348B-49B5-8715-FF3E80275C74}" srcId="{1CCC6099-3648-4A18-BD73-28C4695EDABC}" destId="{A3EB5486-D51A-4F80-A287-6DBCB8FC785F}" srcOrd="3" destOrd="0" parTransId="{6B4BD3E4-0DDE-4EC2-A46B-3CB12E8A5694}" sibTransId="{573C8E2E-1D96-40EE-B24D-C269C6A681A2}"/>
    <dgm:cxn modelId="{0C92174A-F913-435B-87A5-E39BA6844AEA}" type="presOf" srcId="{A3EB5486-D51A-4F80-A287-6DBCB8FC785F}" destId="{8D36F9AB-0ACC-45F8-9D5D-EBF0707A496D}" srcOrd="0" destOrd="0" presId="urn:microsoft.com/office/officeart/2005/8/layout/vList2"/>
    <dgm:cxn modelId="{07C911DF-E62F-45BA-BA5E-D4FC01AC6BF1}" type="presOf" srcId="{940A9350-8D3D-44DB-A2F1-9244BC066357}" destId="{3194C8B8-38CD-47A6-B156-7AE4AC1EA799}" srcOrd="0" destOrd="0" presId="urn:microsoft.com/office/officeart/2005/8/layout/vList2"/>
    <dgm:cxn modelId="{CD765113-3BEC-43FA-A20D-0AD82177AC45}" type="presParOf" srcId="{9B714887-20FB-4E0D-A53F-8795BA561484}" destId="{CEEA9C8F-E3E6-4CE8-845C-5726FA80EA20}" srcOrd="0" destOrd="0" presId="urn:microsoft.com/office/officeart/2005/8/layout/vList2"/>
    <dgm:cxn modelId="{B50F3403-9516-4817-AE8E-54582B04AC20}" type="presParOf" srcId="{9B714887-20FB-4E0D-A53F-8795BA561484}" destId="{FE47FC10-58C6-43E9-BB33-ACBB4BB52B67}" srcOrd="1" destOrd="0" presId="urn:microsoft.com/office/officeart/2005/8/layout/vList2"/>
    <dgm:cxn modelId="{5BF9D83D-138F-4636-841B-385B3E128CA6}" type="presParOf" srcId="{9B714887-20FB-4E0D-A53F-8795BA561484}" destId="{0CBEE433-5104-4BAF-BC33-57AD99C2DCFB}" srcOrd="2" destOrd="0" presId="urn:microsoft.com/office/officeart/2005/8/layout/vList2"/>
    <dgm:cxn modelId="{57DC386D-71F2-4042-99E6-698C689EA0FC}" type="presParOf" srcId="{9B714887-20FB-4E0D-A53F-8795BA561484}" destId="{5C946C3C-A8DF-43B7-AD89-B4C8AF3FA90B}" srcOrd="3" destOrd="0" presId="urn:microsoft.com/office/officeart/2005/8/layout/vList2"/>
    <dgm:cxn modelId="{A46BB093-C778-4275-816E-473525D98198}" type="presParOf" srcId="{9B714887-20FB-4E0D-A53F-8795BA561484}" destId="{96CDA729-E4C1-4D77-8C73-95604E5D7625}" srcOrd="4" destOrd="0" presId="urn:microsoft.com/office/officeart/2005/8/layout/vList2"/>
    <dgm:cxn modelId="{A9011A8F-2338-4760-8B10-CEFBA8BFD6E9}" type="presParOf" srcId="{9B714887-20FB-4E0D-A53F-8795BA561484}" destId="{F3502BF3-D987-46ED-BC42-B7D096DFEB52}" srcOrd="5" destOrd="0" presId="urn:microsoft.com/office/officeart/2005/8/layout/vList2"/>
    <dgm:cxn modelId="{E1A31089-2FD3-4305-936B-4AB103D41F03}" type="presParOf" srcId="{9B714887-20FB-4E0D-A53F-8795BA561484}" destId="{8D36F9AB-0ACC-45F8-9D5D-EBF0707A496D}" srcOrd="6" destOrd="0" presId="urn:microsoft.com/office/officeart/2005/8/layout/vList2"/>
    <dgm:cxn modelId="{D3A79185-9D67-4001-B5EC-DCD24F7A9998}" type="presParOf" srcId="{9B714887-20FB-4E0D-A53F-8795BA561484}" destId="{C2E477C3-4BBA-4950-97A4-8761A6668D0D}" srcOrd="7" destOrd="0" presId="urn:microsoft.com/office/officeart/2005/8/layout/vList2"/>
    <dgm:cxn modelId="{77D0C2EC-A76E-443B-967B-DEDBB7A9212D}" type="presParOf" srcId="{9B714887-20FB-4E0D-A53F-8795BA561484}" destId="{3194C8B8-38CD-47A6-B156-7AE4AC1EA79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FA8D36-6913-420B-83A5-9E41EA9F6A8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F9644481-DF5D-49A4-AFB5-90379FF1E924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ยกระดับศักยภาพทางเศรษฐกิจของประเทศ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FFFAF81-7E60-4152-ACFE-474910E34D11}" type="parTrans" cxnId="{B77C4586-DFCF-47A6-BD8E-00E7E834A24A}">
      <dgm:prSet/>
      <dgm:spPr/>
      <dgm:t>
        <a:bodyPr/>
        <a:lstStyle/>
        <a:p>
          <a:endParaRPr lang="th-TH"/>
        </a:p>
      </dgm:t>
    </dgm:pt>
    <dgm:pt modelId="{E938EED3-1BA1-4DE3-A59E-589BAA59C9BD}" type="sibTrans" cxnId="{B77C4586-DFCF-47A6-BD8E-00E7E834A24A}">
      <dgm:prSet/>
      <dgm:spPr/>
      <dgm:t>
        <a:bodyPr/>
        <a:lstStyle/>
        <a:p>
          <a:endParaRPr lang="th-TH"/>
        </a:p>
      </dgm:t>
    </dgm:pt>
    <dgm:pt modelId="{3315C4E2-37FE-4C7C-B7BA-CCD23B24DFE5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กระจายความเจริญและความเข้มแข็งของภาคสังคม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511F8B0-BFEE-40E3-86FC-1F27281F9F74}" type="parTrans" cxnId="{AD5315CE-BBBE-4B65-8A96-C894E94CE442}">
      <dgm:prSet/>
      <dgm:spPr/>
      <dgm:t>
        <a:bodyPr/>
        <a:lstStyle/>
        <a:p>
          <a:endParaRPr lang="th-TH"/>
        </a:p>
      </dgm:t>
    </dgm:pt>
    <dgm:pt modelId="{2C103AE6-6B70-4D95-A73C-51733C737471}" type="sibTrans" cxnId="{AD5315CE-BBBE-4B65-8A96-C894E94CE442}">
      <dgm:prSet/>
      <dgm:spPr/>
      <dgm:t>
        <a:bodyPr/>
        <a:lstStyle/>
        <a:p>
          <a:endParaRPr lang="th-TH"/>
        </a:p>
      </dgm:t>
    </dgm:pt>
    <dgm:pt modelId="{4B2A5BBC-8104-4AC4-A360-B91B9CAD4FA7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ปรับบทบาท โครงสร้าง และกลไกสถาบันบริหารจัดการเศรษฐกิจของประเทศตามหลัก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PDCA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 และที่มีบทบาทสำคัญต่อการขับเคลื่อนประเด็นการปฏิรูปเพื่อเพิ่มความสามารถในการแข่งขันทางเศรษฐกิจ และลดความเหลื่อมล้ำให้เกิดผลสัมฤทธิ์ 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C55E9CE7-1B8B-420A-A665-6D4E05A08116}" type="parTrans" cxnId="{73EEE353-E662-44DA-A30D-3FFAC3926033}">
      <dgm:prSet/>
      <dgm:spPr/>
      <dgm:t>
        <a:bodyPr/>
        <a:lstStyle/>
        <a:p>
          <a:endParaRPr lang="th-TH"/>
        </a:p>
      </dgm:t>
    </dgm:pt>
    <dgm:pt modelId="{870BB204-990B-4FCA-B45A-447656CE26A5}" type="sibTrans" cxnId="{73EEE353-E662-44DA-A30D-3FFAC3926033}">
      <dgm:prSet/>
      <dgm:spPr/>
      <dgm:t>
        <a:bodyPr/>
        <a:lstStyle/>
        <a:p>
          <a:endParaRPr lang="th-TH"/>
        </a:p>
      </dgm:t>
    </dgm:pt>
    <dgm:pt modelId="{99E72DB4-B6C8-407A-A400-AD2A9002A163}" type="pres">
      <dgm:prSet presAssocID="{70FA8D36-6913-420B-83A5-9E41EA9F6A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3965B50B-2828-410C-B287-A3B198F00637}" type="pres">
      <dgm:prSet presAssocID="{70FA8D36-6913-420B-83A5-9E41EA9F6A86}" presName="Name1" presStyleCnt="0"/>
      <dgm:spPr/>
    </dgm:pt>
    <dgm:pt modelId="{CBD6F79E-2C69-4FAD-BB7C-2B3704F35ACF}" type="pres">
      <dgm:prSet presAssocID="{70FA8D36-6913-420B-83A5-9E41EA9F6A86}" presName="cycle" presStyleCnt="0"/>
      <dgm:spPr/>
    </dgm:pt>
    <dgm:pt modelId="{B7AA0B9A-207F-43AA-AA2D-DFA36E1F0CC6}" type="pres">
      <dgm:prSet presAssocID="{70FA8D36-6913-420B-83A5-9E41EA9F6A86}" presName="srcNode" presStyleLbl="node1" presStyleIdx="0" presStyleCnt="3"/>
      <dgm:spPr/>
    </dgm:pt>
    <dgm:pt modelId="{323F541E-003B-4D8E-B689-4F14ACD1D2A6}" type="pres">
      <dgm:prSet presAssocID="{70FA8D36-6913-420B-83A5-9E41EA9F6A86}" presName="conn" presStyleLbl="parChTrans1D2" presStyleIdx="0" presStyleCnt="1"/>
      <dgm:spPr/>
      <dgm:t>
        <a:bodyPr/>
        <a:lstStyle/>
        <a:p>
          <a:endParaRPr lang="th-TH"/>
        </a:p>
      </dgm:t>
    </dgm:pt>
    <dgm:pt modelId="{7A6CD6D3-F479-4DEB-A1ED-581791795CC7}" type="pres">
      <dgm:prSet presAssocID="{70FA8D36-6913-420B-83A5-9E41EA9F6A86}" presName="extraNode" presStyleLbl="node1" presStyleIdx="0" presStyleCnt="3"/>
      <dgm:spPr/>
    </dgm:pt>
    <dgm:pt modelId="{30237FFD-C137-4B71-AD49-EE247E35D089}" type="pres">
      <dgm:prSet presAssocID="{70FA8D36-6913-420B-83A5-9E41EA9F6A86}" presName="dstNode" presStyleLbl="node1" presStyleIdx="0" presStyleCnt="3"/>
      <dgm:spPr/>
    </dgm:pt>
    <dgm:pt modelId="{5CF0E938-D1B4-4302-A0AC-72F0053AC541}" type="pres">
      <dgm:prSet presAssocID="{F9644481-DF5D-49A4-AFB5-90379FF1E92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6003C4-56B2-438A-933C-418851D55C2C}" type="pres">
      <dgm:prSet presAssocID="{F9644481-DF5D-49A4-AFB5-90379FF1E924}" presName="accent_1" presStyleCnt="0"/>
      <dgm:spPr/>
    </dgm:pt>
    <dgm:pt modelId="{EB07AFDD-3700-4A28-9CFD-9336502B9DC9}" type="pres">
      <dgm:prSet presAssocID="{F9644481-DF5D-49A4-AFB5-90379FF1E924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696E93DA-38EF-4EC7-B7E3-3C1162FDCB51}" type="pres">
      <dgm:prSet presAssocID="{3315C4E2-37FE-4C7C-B7BA-CCD23B24DFE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4FDD3DF-CD07-4B52-A699-C5AD72C14F32}" type="pres">
      <dgm:prSet presAssocID="{3315C4E2-37FE-4C7C-B7BA-CCD23B24DFE5}" presName="accent_2" presStyleCnt="0"/>
      <dgm:spPr/>
    </dgm:pt>
    <dgm:pt modelId="{D1EB3B2E-987D-4C8A-8C69-FB636FF2CBB6}" type="pres">
      <dgm:prSet presAssocID="{3315C4E2-37FE-4C7C-B7BA-CCD23B24DFE5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34D422E0-FC52-4AA1-9273-F54F0014FC35}" type="pres">
      <dgm:prSet presAssocID="{4B2A5BBC-8104-4AC4-A360-B91B9CAD4FA7}" presName="text_3" presStyleLbl="node1" presStyleIdx="2" presStyleCnt="3" custScaleY="1718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B48A89A-C125-4836-ABDD-B87BB93EBA29}" type="pres">
      <dgm:prSet presAssocID="{4B2A5BBC-8104-4AC4-A360-B91B9CAD4FA7}" presName="accent_3" presStyleCnt="0"/>
      <dgm:spPr/>
    </dgm:pt>
    <dgm:pt modelId="{A36DBF09-1318-4FBE-A50F-30B741454206}" type="pres">
      <dgm:prSet presAssocID="{4B2A5BBC-8104-4AC4-A360-B91B9CAD4FA7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6380905F-1AD3-4FBC-868C-751A65A53102}" type="presOf" srcId="{4B2A5BBC-8104-4AC4-A360-B91B9CAD4FA7}" destId="{34D422E0-FC52-4AA1-9273-F54F0014FC35}" srcOrd="0" destOrd="0" presId="urn:microsoft.com/office/officeart/2008/layout/VerticalCurvedList"/>
    <dgm:cxn modelId="{73EEE353-E662-44DA-A30D-3FFAC3926033}" srcId="{70FA8D36-6913-420B-83A5-9E41EA9F6A86}" destId="{4B2A5BBC-8104-4AC4-A360-B91B9CAD4FA7}" srcOrd="2" destOrd="0" parTransId="{C55E9CE7-1B8B-420A-A665-6D4E05A08116}" sibTransId="{870BB204-990B-4FCA-B45A-447656CE26A5}"/>
    <dgm:cxn modelId="{5F7AE459-DD66-4F4E-9112-74DED9D8A925}" type="presOf" srcId="{3315C4E2-37FE-4C7C-B7BA-CCD23B24DFE5}" destId="{696E93DA-38EF-4EC7-B7E3-3C1162FDCB51}" srcOrd="0" destOrd="0" presId="urn:microsoft.com/office/officeart/2008/layout/VerticalCurvedList"/>
    <dgm:cxn modelId="{409DFE8C-AF3C-4D4C-8C14-7665240DF3EF}" type="presOf" srcId="{F9644481-DF5D-49A4-AFB5-90379FF1E924}" destId="{5CF0E938-D1B4-4302-A0AC-72F0053AC541}" srcOrd="0" destOrd="0" presId="urn:microsoft.com/office/officeart/2008/layout/VerticalCurvedList"/>
    <dgm:cxn modelId="{AD5315CE-BBBE-4B65-8A96-C894E94CE442}" srcId="{70FA8D36-6913-420B-83A5-9E41EA9F6A86}" destId="{3315C4E2-37FE-4C7C-B7BA-CCD23B24DFE5}" srcOrd="1" destOrd="0" parTransId="{1511F8B0-BFEE-40E3-86FC-1F27281F9F74}" sibTransId="{2C103AE6-6B70-4D95-A73C-51733C737471}"/>
    <dgm:cxn modelId="{B77C4586-DFCF-47A6-BD8E-00E7E834A24A}" srcId="{70FA8D36-6913-420B-83A5-9E41EA9F6A86}" destId="{F9644481-DF5D-49A4-AFB5-90379FF1E924}" srcOrd="0" destOrd="0" parTransId="{5FFFAF81-7E60-4152-ACFE-474910E34D11}" sibTransId="{E938EED3-1BA1-4DE3-A59E-589BAA59C9BD}"/>
    <dgm:cxn modelId="{D98414C2-FCF1-426C-A83D-1D7C8F70E458}" type="presOf" srcId="{70FA8D36-6913-420B-83A5-9E41EA9F6A86}" destId="{99E72DB4-B6C8-407A-A400-AD2A9002A163}" srcOrd="0" destOrd="0" presId="urn:microsoft.com/office/officeart/2008/layout/VerticalCurvedList"/>
    <dgm:cxn modelId="{3C187B6B-F6D2-4894-BBA1-5BBAFBF9F88C}" type="presOf" srcId="{E938EED3-1BA1-4DE3-A59E-589BAA59C9BD}" destId="{323F541E-003B-4D8E-B689-4F14ACD1D2A6}" srcOrd="0" destOrd="0" presId="urn:microsoft.com/office/officeart/2008/layout/VerticalCurvedList"/>
    <dgm:cxn modelId="{5B404FF1-E5F8-4C24-96C1-C0A0812BA883}" type="presParOf" srcId="{99E72DB4-B6C8-407A-A400-AD2A9002A163}" destId="{3965B50B-2828-410C-B287-A3B198F00637}" srcOrd="0" destOrd="0" presId="urn:microsoft.com/office/officeart/2008/layout/VerticalCurvedList"/>
    <dgm:cxn modelId="{D0B9E80A-808F-4FD8-924F-DB3DAF4E34E2}" type="presParOf" srcId="{3965B50B-2828-410C-B287-A3B198F00637}" destId="{CBD6F79E-2C69-4FAD-BB7C-2B3704F35ACF}" srcOrd="0" destOrd="0" presId="urn:microsoft.com/office/officeart/2008/layout/VerticalCurvedList"/>
    <dgm:cxn modelId="{6C34B36D-BB60-4079-A451-6411F9334920}" type="presParOf" srcId="{CBD6F79E-2C69-4FAD-BB7C-2B3704F35ACF}" destId="{B7AA0B9A-207F-43AA-AA2D-DFA36E1F0CC6}" srcOrd="0" destOrd="0" presId="urn:microsoft.com/office/officeart/2008/layout/VerticalCurvedList"/>
    <dgm:cxn modelId="{9C2C1893-64EF-4C37-B949-D4D979FA74F5}" type="presParOf" srcId="{CBD6F79E-2C69-4FAD-BB7C-2B3704F35ACF}" destId="{323F541E-003B-4D8E-B689-4F14ACD1D2A6}" srcOrd="1" destOrd="0" presId="urn:microsoft.com/office/officeart/2008/layout/VerticalCurvedList"/>
    <dgm:cxn modelId="{0F659345-C2DB-4135-BDF1-F39CDF0630CB}" type="presParOf" srcId="{CBD6F79E-2C69-4FAD-BB7C-2B3704F35ACF}" destId="{7A6CD6D3-F479-4DEB-A1ED-581791795CC7}" srcOrd="2" destOrd="0" presId="urn:microsoft.com/office/officeart/2008/layout/VerticalCurvedList"/>
    <dgm:cxn modelId="{8EE61E2A-4E99-4622-A8DC-66132ABE50FC}" type="presParOf" srcId="{CBD6F79E-2C69-4FAD-BB7C-2B3704F35ACF}" destId="{30237FFD-C137-4B71-AD49-EE247E35D089}" srcOrd="3" destOrd="0" presId="urn:microsoft.com/office/officeart/2008/layout/VerticalCurvedList"/>
    <dgm:cxn modelId="{E9F572DA-9D30-4EAD-9BC2-5A9459611975}" type="presParOf" srcId="{3965B50B-2828-410C-B287-A3B198F00637}" destId="{5CF0E938-D1B4-4302-A0AC-72F0053AC541}" srcOrd="1" destOrd="0" presId="urn:microsoft.com/office/officeart/2008/layout/VerticalCurvedList"/>
    <dgm:cxn modelId="{9E65B1D8-A89A-4124-AE47-841C095F16AC}" type="presParOf" srcId="{3965B50B-2828-410C-B287-A3B198F00637}" destId="{346003C4-56B2-438A-933C-418851D55C2C}" srcOrd="2" destOrd="0" presId="urn:microsoft.com/office/officeart/2008/layout/VerticalCurvedList"/>
    <dgm:cxn modelId="{9EA56A85-8107-4BE9-88C5-38E2D0084BA6}" type="presParOf" srcId="{346003C4-56B2-438A-933C-418851D55C2C}" destId="{EB07AFDD-3700-4A28-9CFD-9336502B9DC9}" srcOrd="0" destOrd="0" presId="urn:microsoft.com/office/officeart/2008/layout/VerticalCurvedList"/>
    <dgm:cxn modelId="{6B350634-A8AA-4024-9C61-CED4EB495906}" type="presParOf" srcId="{3965B50B-2828-410C-B287-A3B198F00637}" destId="{696E93DA-38EF-4EC7-B7E3-3C1162FDCB51}" srcOrd="3" destOrd="0" presId="urn:microsoft.com/office/officeart/2008/layout/VerticalCurvedList"/>
    <dgm:cxn modelId="{08153E05-B393-4774-ADDC-3012E17957DF}" type="presParOf" srcId="{3965B50B-2828-410C-B287-A3B198F00637}" destId="{A4FDD3DF-CD07-4B52-A699-C5AD72C14F32}" srcOrd="4" destOrd="0" presId="urn:microsoft.com/office/officeart/2008/layout/VerticalCurvedList"/>
    <dgm:cxn modelId="{65D08153-1B61-418F-8C64-AC00946E8800}" type="presParOf" srcId="{A4FDD3DF-CD07-4B52-A699-C5AD72C14F32}" destId="{D1EB3B2E-987D-4C8A-8C69-FB636FF2CBB6}" srcOrd="0" destOrd="0" presId="urn:microsoft.com/office/officeart/2008/layout/VerticalCurvedList"/>
    <dgm:cxn modelId="{F9C7D947-4C25-40F8-A660-E5FAB9EB03C3}" type="presParOf" srcId="{3965B50B-2828-410C-B287-A3B198F00637}" destId="{34D422E0-FC52-4AA1-9273-F54F0014FC35}" srcOrd="5" destOrd="0" presId="urn:microsoft.com/office/officeart/2008/layout/VerticalCurvedList"/>
    <dgm:cxn modelId="{8ADAA5A2-EC9E-4157-B34D-2C630890D72E}" type="presParOf" srcId="{3965B50B-2828-410C-B287-A3B198F00637}" destId="{EB48A89A-C125-4836-ABDD-B87BB93EBA29}" srcOrd="6" destOrd="0" presId="urn:microsoft.com/office/officeart/2008/layout/VerticalCurvedList"/>
    <dgm:cxn modelId="{6F628B5E-2ADC-444B-9D54-9553F56448E2}" type="presParOf" srcId="{EB48A89A-C125-4836-ABDD-B87BB93EBA29}" destId="{A36DBF09-1318-4FBE-A50F-30B74145420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CCC6099-3648-4A18-BD73-28C4695EDAB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22152882-433B-46A7-87AD-539A421512CA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มีผลิตภาพสูงขึ้น (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higher productivity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2A27D3B-FEC8-46A8-B1F7-23E5A6893138}" type="parTrans" cxnId="{0A8B780A-41B6-497A-B486-D61DDC972BD9}">
      <dgm:prSet/>
      <dgm:spPr/>
      <dgm:t>
        <a:bodyPr/>
        <a:lstStyle/>
        <a:p>
          <a:endParaRPr lang="th-TH"/>
        </a:p>
      </dgm:t>
    </dgm:pt>
    <dgm:pt modelId="{08C83281-7687-46E6-8C08-70D2A65825A2}" type="sibTrans" cxnId="{0A8B780A-41B6-497A-B486-D61DDC972BD9}">
      <dgm:prSet/>
      <dgm:spPr/>
      <dgm:t>
        <a:bodyPr/>
        <a:lstStyle/>
        <a:p>
          <a:endParaRPr lang="th-TH"/>
        </a:p>
      </dgm:t>
    </dgm:pt>
    <dgm:pt modelId="{03A3527C-DB61-4905-A8C0-BF385421CE0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มีความสามารถในการแข่งขันในระดับประเทศสูงขึ้น (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more competitive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F771DA2E-2B8C-43F3-B97D-7043B4410BB6}" type="parTrans" cxnId="{71930B8C-D0FA-492B-8307-F5100A9CB28D}">
      <dgm:prSet/>
      <dgm:spPr/>
      <dgm:t>
        <a:bodyPr/>
        <a:lstStyle/>
        <a:p>
          <a:endParaRPr lang="th-TH"/>
        </a:p>
      </dgm:t>
    </dgm:pt>
    <dgm:pt modelId="{958CE101-0464-4706-B079-493E47F733BC}" type="sibTrans" cxnId="{71930B8C-D0FA-492B-8307-F5100A9CB28D}">
      <dgm:prSet/>
      <dgm:spPr/>
      <dgm:t>
        <a:bodyPr/>
        <a:lstStyle/>
        <a:p>
          <a:endParaRPr lang="th-TH"/>
        </a:p>
      </dgm:t>
    </dgm:pt>
    <dgm:pt modelId="{8DFF0FA2-E7F9-44F4-86CD-1F3B1055E9B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มีการเติบโตอย่างครอบคลุมทั่วทุกภาคส่วน (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more inclusive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1ABCCD2-D343-43C7-8FD7-D6A117880C07}" type="parTrans" cxnId="{7447FDE7-8A32-4F9E-9364-4150C5BF21BB}">
      <dgm:prSet/>
      <dgm:spPr/>
      <dgm:t>
        <a:bodyPr/>
        <a:lstStyle/>
        <a:p>
          <a:endParaRPr lang="th-TH"/>
        </a:p>
      </dgm:t>
    </dgm:pt>
    <dgm:pt modelId="{22FDAB55-EEC7-4A53-BD65-04F2748883D3}" type="sibTrans" cxnId="{7447FDE7-8A32-4F9E-9364-4150C5BF21BB}">
      <dgm:prSet/>
      <dgm:spPr/>
      <dgm:t>
        <a:bodyPr/>
        <a:lstStyle/>
        <a:p>
          <a:endParaRPr lang="th-TH"/>
        </a:p>
      </dgm:t>
    </dgm:pt>
    <dgm:pt modelId="{940A9350-8D3D-44DB-A2F1-9244BC06635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สถาบันทางเศรษฐกิจมีสมรรถนะสูง (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high performance economic institution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E4996BA-131E-4C44-819D-D420318EE5BB}" type="parTrans" cxnId="{F19DA04B-9B36-494A-880A-FF9E75E65EEC}">
      <dgm:prSet/>
      <dgm:spPr/>
      <dgm:t>
        <a:bodyPr/>
        <a:lstStyle/>
        <a:p>
          <a:endParaRPr lang="th-TH"/>
        </a:p>
      </dgm:t>
    </dgm:pt>
    <dgm:pt modelId="{1EF38445-1BC6-4D62-B6F0-C21CCB71A2AC}" type="sibTrans" cxnId="{F19DA04B-9B36-494A-880A-FF9E75E65EEC}">
      <dgm:prSet/>
      <dgm:spPr/>
      <dgm:t>
        <a:bodyPr/>
        <a:lstStyle/>
        <a:p>
          <a:endParaRPr lang="th-TH"/>
        </a:p>
      </dgm:t>
    </dgm:pt>
    <dgm:pt modelId="{A3EB5486-D51A-4F80-A287-6DBCB8FC785F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มีการเติบโตอย่างยั่งยืน (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more sustainable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6B4BD3E4-0DDE-4EC2-A46B-3CB12E8A5694}" type="parTrans" cxnId="{8277BFB6-348B-49B5-8715-FF3E80275C74}">
      <dgm:prSet/>
      <dgm:spPr/>
      <dgm:t>
        <a:bodyPr/>
        <a:lstStyle/>
        <a:p>
          <a:endParaRPr lang="th-TH"/>
        </a:p>
      </dgm:t>
    </dgm:pt>
    <dgm:pt modelId="{573C8E2E-1D96-40EE-B24D-C269C6A681A2}" type="sibTrans" cxnId="{8277BFB6-348B-49B5-8715-FF3E80275C74}">
      <dgm:prSet/>
      <dgm:spPr/>
      <dgm:t>
        <a:bodyPr/>
        <a:lstStyle/>
        <a:p>
          <a:endParaRPr lang="th-TH"/>
        </a:p>
      </dgm:t>
    </dgm:pt>
    <dgm:pt modelId="{9B714887-20FB-4E0D-A53F-8795BA561484}" type="pres">
      <dgm:prSet presAssocID="{1CCC6099-3648-4A18-BD73-28C4695EDA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EEA9C8F-E3E6-4CE8-845C-5726FA80EA20}" type="pres">
      <dgm:prSet presAssocID="{22152882-433B-46A7-87AD-539A421512C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47FC10-58C6-43E9-BB33-ACBB4BB52B67}" type="pres">
      <dgm:prSet presAssocID="{08C83281-7687-46E6-8C08-70D2A65825A2}" presName="spacer" presStyleCnt="0"/>
      <dgm:spPr/>
    </dgm:pt>
    <dgm:pt modelId="{0CBEE433-5104-4BAF-BC33-57AD99C2DCFB}" type="pres">
      <dgm:prSet presAssocID="{03A3527C-DB61-4905-A8C0-BF385421CE0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946C3C-A8DF-43B7-AD89-B4C8AF3FA90B}" type="pres">
      <dgm:prSet presAssocID="{958CE101-0464-4706-B079-493E47F733BC}" presName="spacer" presStyleCnt="0"/>
      <dgm:spPr/>
    </dgm:pt>
    <dgm:pt modelId="{96CDA729-E4C1-4D77-8C73-95604E5D7625}" type="pres">
      <dgm:prSet presAssocID="{8DFF0FA2-E7F9-44F4-86CD-1F3B1055E9B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502BF3-D987-46ED-BC42-B7D096DFEB52}" type="pres">
      <dgm:prSet presAssocID="{22FDAB55-EEC7-4A53-BD65-04F2748883D3}" presName="spacer" presStyleCnt="0"/>
      <dgm:spPr/>
    </dgm:pt>
    <dgm:pt modelId="{8D36F9AB-0ACC-45F8-9D5D-EBF0707A496D}" type="pres">
      <dgm:prSet presAssocID="{A3EB5486-D51A-4F80-A287-6DBCB8FC785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E477C3-4BBA-4950-97A4-8761A6668D0D}" type="pres">
      <dgm:prSet presAssocID="{573C8E2E-1D96-40EE-B24D-C269C6A681A2}" presName="spacer" presStyleCnt="0"/>
      <dgm:spPr/>
    </dgm:pt>
    <dgm:pt modelId="{3194C8B8-38CD-47A6-B156-7AE4AC1EA799}" type="pres">
      <dgm:prSet presAssocID="{940A9350-8D3D-44DB-A2F1-9244BC06635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3DBC4732-C1E9-4456-AEC6-4BB75A9A313E}" type="presOf" srcId="{8DFF0FA2-E7F9-44F4-86CD-1F3B1055E9B6}" destId="{96CDA729-E4C1-4D77-8C73-95604E5D7625}" srcOrd="0" destOrd="0" presId="urn:microsoft.com/office/officeart/2005/8/layout/vList2"/>
    <dgm:cxn modelId="{2F67A2CD-3933-4559-89BB-D9447C64E4A7}" type="presOf" srcId="{940A9350-8D3D-44DB-A2F1-9244BC066357}" destId="{3194C8B8-38CD-47A6-B156-7AE4AC1EA799}" srcOrd="0" destOrd="0" presId="urn:microsoft.com/office/officeart/2005/8/layout/vList2"/>
    <dgm:cxn modelId="{F19DA04B-9B36-494A-880A-FF9E75E65EEC}" srcId="{1CCC6099-3648-4A18-BD73-28C4695EDABC}" destId="{940A9350-8D3D-44DB-A2F1-9244BC066357}" srcOrd="4" destOrd="0" parTransId="{5E4996BA-131E-4C44-819D-D420318EE5BB}" sibTransId="{1EF38445-1BC6-4D62-B6F0-C21CCB71A2AC}"/>
    <dgm:cxn modelId="{8277BFB6-348B-49B5-8715-FF3E80275C74}" srcId="{1CCC6099-3648-4A18-BD73-28C4695EDABC}" destId="{A3EB5486-D51A-4F80-A287-6DBCB8FC785F}" srcOrd="3" destOrd="0" parTransId="{6B4BD3E4-0DDE-4EC2-A46B-3CB12E8A5694}" sibTransId="{573C8E2E-1D96-40EE-B24D-C269C6A681A2}"/>
    <dgm:cxn modelId="{C5AC09EA-3EB5-4FCC-99AE-786CE2D22918}" type="presOf" srcId="{03A3527C-DB61-4905-A8C0-BF385421CE08}" destId="{0CBEE433-5104-4BAF-BC33-57AD99C2DCFB}" srcOrd="0" destOrd="0" presId="urn:microsoft.com/office/officeart/2005/8/layout/vList2"/>
    <dgm:cxn modelId="{71930B8C-D0FA-492B-8307-F5100A9CB28D}" srcId="{1CCC6099-3648-4A18-BD73-28C4695EDABC}" destId="{03A3527C-DB61-4905-A8C0-BF385421CE08}" srcOrd="1" destOrd="0" parTransId="{F771DA2E-2B8C-43F3-B97D-7043B4410BB6}" sibTransId="{958CE101-0464-4706-B079-493E47F733BC}"/>
    <dgm:cxn modelId="{1087FF1E-E323-48C9-9E17-10A2EB83A48E}" type="presOf" srcId="{1CCC6099-3648-4A18-BD73-28C4695EDABC}" destId="{9B714887-20FB-4E0D-A53F-8795BA561484}" srcOrd="0" destOrd="0" presId="urn:microsoft.com/office/officeart/2005/8/layout/vList2"/>
    <dgm:cxn modelId="{39C5C277-6846-4181-A326-3C11571A5419}" type="presOf" srcId="{22152882-433B-46A7-87AD-539A421512CA}" destId="{CEEA9C8F-E3E6-4CE8-845C-5726FA80EA20}" srcOrd="0" destOrd="0" presId="urn:microsoft.com/office/officeart/2005/8/layout/vList2"/>
    <dgm:cxn modelId="{4C50AC63-79E9-4DA3-BDC5-06782517217E}" type="presOf" srcId="{A3EB5486-D51A-4F80-A287-6DBCB8FC785F}" destId="{8D36F9AB-0ACC-45F8-9D5D-EBF0707A496D}" srcOrd="0" destOrd="0" presId="urn:microsoft.com/office/officeart/2005/8/layout/vList2"/>
    <dgm:cxn modelId="{7447FDE7-8A32-4F9E-9364-4150C5BF21BB}" srcId="{1CCC6099-3648-4A18-BD73-28C4695EDABC}" destId="{8DFF0FA2-E7F9-44F4-86CD-1F3B1055E9B6}" srcOrd="2" destOrd="0" parTransId="{91ABCCD2-D343-43C7-8FD7-D6A117880C07}" sibTransId="{22FDAB55-EEC7-4A53-BD65-04F2748883D3}"/>
    <dgm:cxn modelId="{0A8B780A-41B6-497A-B486-D61DDC972BD9}" srcId="{1CCC6099-3648-4A18-BD73-28C4695EDABC}" destId="{22152882-433B-46A7-87AD-539A421512CA}" srcOrd="0" destOrd="0" parTransId="{12A27D3B-FEC8-46A8-B1F7-23E5A6893138}" sibTransId="{08C83281-7687-46E6-8C08-70D2A65825A2}"/>
    <dgm:cxn modelId="{0D7A83FB-0FBE-48AA-8133-39462D374891}" type="presParOf" srcId="{9B714887-20FB-4E0D-A53F-8795BA561484}" destId="{CEEA9C8F-E3E6-4CE8-845C-5726FA80EA20}" srcOrd="0" destOrd="0" presId="urn:microsoft.com/office/officeart/2005/8/layout/vList2"/>
    <dgm:cxn modelId="{077CB9B2-D5A5-4F2F-BFE6-658732A1AEAD}" type="presParOf" srcId="{9B714887-20FB-4E0D-A53F-8795BA561484}" destId="{FE47FC10-58C6-43E9-BB33-ACBB4BB52B67}" srcOrd="1" destOrd="0" presId="urn:microsoft.com/office/officeart/2005/8/layout/vList2"/>
    <dgm:cxn modelId="{55C493EC-6644-4F69-9F0E-33D17A733908}" type="presParOf" srcId="{9B714887-20FB-4E0D-A53F-8795BA561484}" destId="{0CBEE433-5104-4BAF-BC33-57AD99C2DCFB}" srcOrd="2" destOrd="0" presId="urn:microsoft.com/office/officeart/2005/8/layout/vList2"/>
    <dgm:cxn modelId="{2CA3FC54-1993-41C4-A452-0CBE6B013F9C}" type="presParOf" srcId="{9B714887-20FB-4E0D-A53F-8795BA561484}" destId="{5C946C3C-A8DF-43B7-AD89-B4C8AF3FA90B}" srcOrd="3" destOrd="0" presId="urn:microsoft.com/office/officeart/2005/8/layout/vList2"/>
    <dgm:cxn modelId="{F245A8AF-9AF3-4381-B483-3622A15DACD4}" type="presParOf" srcId="{9B714887-20FB-4E0D-A53F-8795BA561484}" destId="{96CDA729-E4C1-4D77-8C73-95604E5D7625}" srcOrd="4" destOrd="0" presId="urn:microsoft.com/office/officeart/2005/8/layout/vList2"/>
    <dgm:cxn modelId="{9E46049E-A7B7-445C-9CEF-37B00711F0AB}" type="presParOf" srcId="{9B714887-20FB-4E0D-A53F-8795BA561484}" destId="{F3502BF3-D987-46ED-BC42-B7D096DFEB52}" srcOrd="5" destOrd="0" presId="urn:microsoft.com/office/officeart/2005/8/layout/vList2"/>
    <dgm:cxn modelId="{082718D3-C6C1-488C-87D4-53242F330C98}" type="presParOf" srcId="{9B714887-20FB-4E0D-A53F-8795BA561484}" destId="{8D36F9AB-0ACC-45F8-9D5D-EBF0707A496D}" srcOrd="6" destOrd="0" presId="urn:microsoft.com/office/officeart/2005/8/layout/vList2"/>
    <dgm:cxn modelId="{21DD4DE1-B692-4002-A825-99C5B756392F}" type="presParOf" srcId="{9B714887-20FB-4E0D-A53F-8795BA561484}" destId="{C2E477C3-4BBA-4950-97A4-8761A6668D0D}" srcOrd="7" destOrd="0" presId="urn:microsoft.com/office/officeart/2005/8/layout/vList2"/>
    <dgm:cxn modelId="{DB14DAA3-306B-42F3-B7FA-44F4717EC270}" type="presParOf" srcId="{9B714887-20FB-4E0D-A53F-8795BA561484}" destId="{3194C8B8-38CD-47A6-B156-7AE4AC1EA79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8E32B8A-0D3C-41AB-93BE-784F2516133A}" type="doc">
      <dgm:prSet loTypeId="urn:microsoft.com/office/officeart/2005/8/layout/target3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th-TH"/>
        </a:p>
      </dgm:t>
    </dgm:pt>
    <dgm:pt modelId="{80F07A3A-F9A3-4FD2-9AC4-FB54C76295C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หัวข้อที่ ๑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: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การปฏิรูปด้านการเพิ่มความสามารถทางการแข่งขันของประเทศ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8ED5D291-53C8-40FF-B9AC-B6E64CE435B5}" type="parTrans" cxnId="{C7973BE3-E5A0-4549-AC26-8CC0B7CA4C5A}">
      <dgm:prSet/>
      <dgm:spPr/>
      <dgm:t>
        <a:bodyPr/>
        <a:lstStyle/>
        <a:p>
          <a:endParaRPr lang="th-TH"/>
        </a:p>
      </dgm:t>
    </dgm:pt>
    <dgm:pt modelId="{E684B694-8198-43C1-80D8-601D1F012FE0}" type="sibTrans" cxnId="{C7973BE3-E5A0-4549-AC26-8CC0B7CA4C5A}">
      <dgm:prSet/>
      <dgm:spPr/>
      <dgm:t>
        <a:bodyPr/>
        <a:lstStyle/>
        <a:p>
          <a:endParaRPr lang="th-TH"/>
        </a:p>
      </dgm:t>
    </dgm:pt>
    <dgm:pt modelId="{92782B09-D91C-447A-B783-82F9ECEB5279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อุตสาหกรรมการท่องเที่ยวและบริการ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A2EA1D-7C35-4A74-86A7-B378471092DC}" type="parTrans" cxnId="{2D14084C-45AF-4E2C-B543-35503C98C01D}">
      <dgm:prSet/>
      <dgm:spPr/>
      <dgm:t>
        <a:bodyPr/>
        <a:lstStyle/>
        <a:p>
          <a:endParaRPr lang="th-TH"/>
        </a:p>
      </dgm:t>
    </dgm:pt>
    <dgm:pt modelId="{C86FD9CD-6171-4963-8E03-92CF4CA5DCC4}" type="sibTrans" cxnId="{2D14084C-45AF-4E2C-B543-35503C98C01D}">
      <dgm:prSet/>
      <dgm:spPr/>
      <dgm:t>
        <a:bodyPr/>
        <a:lstStyle/>
        <a:p>
          <a:endParaRPr lang="th-TH"/>
        </a:p>
      </dgm:t>
    </dgm:pt>
    <dgm:pt modelId="{373B0EFE-1CFE-4F96-9DF3-39CC3743AE6C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อุตสาหกรรมการเกษตร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1BF75F5-5969-4C06-8907-C769497391EF}" type="parTrans" cxnId="{1C1708F4-F73B-4DB0-B83D-F2D89365DDA8}">
      <dgm:prSet/>
      <dgm:spPr/>
      <dgm:t>
        <a:bodyPr/>
        <a:lstStyle/>
        <a:p>
          <a:endParaRPr lang="th-TH"/>
        </a:p>
      </dgm:t>
    </dgm:pt>
    <dgm:pt modelId="{6B830C68-3355-4389-98D1-DB1F09A5C842}" type="sibTrans" cxnId="{1C1708F4-F73B-4DB0-B83D-F2D89365DDA8}">
      <dgm:prSet/>
      <dgm:spPr/>
      <dgm:t>
        <a:bodyPr/>
        <a:lstStyle/>
        <a:p>
          <a:endParaRPr lang="th-TH"/>
        </a:p>
      </dgm:t>
    </dgm:pt>
    <dgm:pt modelId="{FC7334BE-ACA6-4B63-9ED0-5B93A2A4C04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หัวข้อที่ 2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: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การปฏิรูปด้านความเท่าเทียมและการเติบโตอย่างมีส่วนร่วม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FCC4E27A-809F-47E4-AE6B-FB2DC3B5F343}" type="parTrans" cxnId="{DFB81BF0-399E-45E2-A5E5-721BCCA91CA1}">
      <dgm:prSet/>
      <dgm:spPr/>
      <dgm:t>
        <a:bodyPr/>
        <a:lstStyle/>
        <a:p>
          <a:endParaRPr lang="th-TH"/>
        </a:p>
      </dgm:t>
    </dgm:pt>
    <dgm:pt modelId="{A5F1DA8A-2705-44EC-A541-0FDEADD23FBE}" type="sibTrans" cxnId="{DFB81BF0-399E-45E2-A5E5-721BCCA91CA1}">
      <dgm:prSet/>
      <dgm:spPr/>
      <dgm:t>
        <a:bodyPr/>
        <a:lstStyle/>
        <a:p>
          <a:endParaRPr lang="th-TH"/>
        </a:p>
      </dgm:t>
    </dgm:pt>
    <dgm:pt modelId="{5C42B3AE-95C6-4D5D-9A39-FBA5953E671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การขยายผลโครงการในพระราชดำริกว่า ๔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,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๐๐๐ โครงการทั่วประเทศ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04E5DDE9-7099-4022-B4F9-B236428AF153}" type="parTrans" cxnId="{D704EECD-E824-4A20-BBA0-18D7EBC79E4C}">
      <dgm:prSet/>
      <dgm:spPr/>
      <dgm:t>
        <a:bodyPr/>
        <a:lstStyle/>
        <a:p>
          <a:endParaRPr lang="th-TH"/>
        </a:p>
      </dgm:t>
    </dgm:pt>
    <dgm:pt modelId="{5207346C-738B-44D6-B933-A1D75E72703E}" type="sibTrans" cxnId="{D704EECD-E824-4A20-BBA0-18D7EBC79E4C}">
      <dgm:prSet/>
      <dgm:spPr/>
      <dgm:t>
        <a:bodyPr/>
        <a:lstStyle/>
        <a:p>
          <a:endParaRPr lang="th-TH"/>
        </a:p>
      </dgm:t>
    </dgm:pt>
    <dgm:pt modelId="{137F0636-69E4-41D2-8826-C0744E1A8C3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การสร้างและใช้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Big Data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ภาคเกษตร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CA142C0E-6D24-4F9B-8CE4-56B3D8F1F1C1}" type="parTrans" cxnId="{738FA7E6-70D0-4F59-B148-3FDB3CEB767B}">
      <dgm:prSet/>
      <dgm:spPr/>
      <dgm:t>
        <a:bodyPr/>
        <a:lstStyle/>
        <a:p>
          <a:endParaRPr lang="th-TH"/>
        </a:p>
      </dgm:t>
    </dgm:pt>
    <dgm:pt modelId="{7C889BC3-8919-4105-9175-E5A24FD6E8E3}" type="sibTrans" cxnId="{738FA7E6-70D0-4F59-B148-3FDB3CEB767B}">
      <dgm:prSet/>
      <dgm:spPr/>
      <dgm:t>
        <a:bodyPr/>
        <a:lstStyle/>
        <a:p>
          <a:endParaRPr lang="th-TH"/>
        </a:p>
      </dgm:t>
    </dgm:pt>
    <dgm:pt modelId="{04957120-650A-419F-972C-35D9AC123E3C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หัวข้อที่ 3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: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การปฏิรูปสถาบันทางเศรษฐกิจ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480CEA1-7F08-449B-AF30-C083787BDFC8}" type="parTrans" cxnId="{7D6A53F0-7D90-4296-9732-7AC44CC4B510}">
      <dgm:prSet/>
      <dgm:spPr/>
      <dgm:t>
        <a:bodyPr/>
        <a:lstStyle/>
        <a:p>
          <a:endParaRPr lang="th-TH"/>
        </a:p>
      </dgm:t>
    </dgm:pt>
    <dgm:pt modelId="{0D3AA8D5-D79C-453B-BB8E-D5C708505F3D}" type="sibTrans" cxnId="{7D6A53F0-7D90-4296-9732-7AC44CC4B510}">
      <dgm:prSet/>
      <dgm:spPr/>
      <dgm:t>
        <a:bodyPr/>
        <a:lstStyle/>
        <a:p>
          <a:endParaRPr lang="th-TH"/>
        </a:p>
      </dgm:t>
    </dgm:pt>
    <dgm:pt modelId="{89427A9C-B74E-4FCF-8549-5FE216E3248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ปฏิรูประบบสถาบันทางด้านเศรษฐกิจเพื่อการบริหารจัดการยุทธศาสตร์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61B884D3-5128-43A3-A253-1DD12E4CBB16}" type="parTrans" cxnId="{075F197E-A602-48DD-B77E-5937BEC6C85B}">
      <dgm:prSet/>
      <dgm:spPr/>
      <dgm:t>
        <a:bodyPr/>
        <a:lstStyle/>
        <a:p>
          <a:endParaRPr lang="th-TH"/>
        </a:p>
      </dgm:t>
    </dgm:pt>
    <dgm:pt modelId="{709A8789-B012-4234-9142-20A1C387873D}" type="sibTrans" cxnId="{075F197E-A602-48DD-B77E-5937BEC6C85B}">
      <dgm:prSet/>
      <dgm:spPr/>
      <dgm:t>
        <a:bodyPr/>
        <a:lstStyle/>
        <a:p>
          <a:endParaRPr lang="th-TH"/>
        </a:p>
      </dgm:t>
    </dgm:pt>
    <dgm:pt modelId="{06736C31-2D1D-4DE9-BA03-447FF9790B4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ปฏิรูปสถาบันทางเศรษฐกิจเพื่อ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SMEs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45970B5D-D9BC-4B6E-9E96-415D990B647D}" type="parTrans" cxnId="{C6766789-4632-4FC6-87A2-8C018F02CC1D}">
      <dgm:prSet/>
      <dgm:spPr/>
      <dgm:t>
        <a:bodyPr/>
        <a:lstStyle/>
        <a:p>
          <a:endParaRPr lang="th-TH"/>
        </a:p>
      </dgm:t>
    </dgm:pt>
    <dgm:pt modelId="{2B621F84-36E5-4AE2-8A09-BDC0F36D8D21}" type="sibTrans" cxnId="{C6766789-4632-4FC6-87A2-8C018F02CC1D}">
      <dgm:prSet/>
      <dgm:spPr/>
      <dgm:t>
        <a:bodyPr/>
        <a:lstStyle/>
        <a:p>
          <a:endParaRPr lang="th-TH"/>
        </a:p>
      </dgm:t>
    </dgm:pt>
    <dgm:pt modelId="{D83FDA06-46B7-482E-808C-F82FD5B6308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อุตสาหกรรมสุขภาพ ฯลฯ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CAA67B1-8EEE-4797-A365-A538C298B314}" type="parTrans" cxnId="{AAEBC0F6-CE8F-4863-804A-4B69B87D6973}">
      <dgm:prSet/>
      <dgm:spPr/>
      <dgm:t>
        <a:bodyPr/>
        <a:lstStyle/>
        <a:p>
          <a:endParaRPr lang="th-TH"/>
        </a:p>
      </dgm:t>
    </dgm:pt>
    <dgm:pt modelId="{B7BC3158-C1A0-41EB-ABDC-4C65A2A55851}" type="sibTrans" cxnId="{AAEBC0F6-CE8F-4863-804A-4B69B87D6973}">
      <dgm:prSet/>
      <dgm:spPr/>
      <dgm:t>
        <a:bodyPr/>
        <a:lstStyle/>
        <a:p>
          <a:endParaRPr lang="th-TH"/>
        </a:p>
      </dgm:t>
    </dgm:pt>
    <dgm:pt modelId="{BFBA9326-125A-4E25-BC6C-0BF1740F1741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อุตสาหกรรมอาหาร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F27E404-5739-41FB-BC0E-14E486A9D302}" type="parTrans" cxnId="{BB050893-7903-41AB-9717-DB7F90C0DA1F}">
      <dgm:prSet/>
      <dgm:spPr/>
      <dgm:t>
        <a:bodyPr/>
        <a:lstStyle/>
        <a:p>
          <a:endParaRPr lang="th-TH"/>
        </a:p>
      </dgm:t>
    </dgm:pt>
    <dgm:pt modelId="{B0562D4F-461A-4533-9058-E4C23E32D8C3}" type="sibTrans" cxnId="{BB050893-7903-41AB-9717-DB7F90C0DA1F}">
      <dgm:prSet/>
      <dgm:spPr/>
      <dgm:t>
        <a:bodyPr/>
        <a:lstStyle/>
        <a:p>
          <a:endParaRPr lang="th-TH"/>
        </a:p>
      </dgm:t>
    </dgm:pt>
    <dgm:pt modelId="{CF59C898-005F-4390-B941-EEB216002980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ส่งเสริม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Smart farmer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และ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Precision farming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ฯลฯ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576D44D-F417-4F99-B4F7-FCA15E73ADC0}" type="parTrans" cxnId="{F95EBAC0-1CF8-4E23-9FDC-EBA12D14D783}">
      <dgm:prSet/>
      <dgm:spPr/>
      <dgm:t>
        <a:bodyPr/>
        <a:lstStyle/>
        <a:p>
          <a:endParaRPr lang="th-TH"/>
        </a:p>
      </dgm:t>
    </dgm:pt>
    <dgm:pt modelId="{710C13C0-5CDC-4AFC-BE38-8257D66D9173}" type="sibTrans" cxnId="{F95EBAC0-1CF8-4E23-9FDC-EBA12D14D783}">
      <dgm:prSet/>
      <dgm:spPr/>
      <dgm:t>
        <a:bodyPr/>
        <a:lstStyle/>
        <a:p>
          <a:endParaRPr lang="th-TH"/>
        </a:p>
      </dgm:t>
    </dgm:pt>
    <dgm:pt modelId="{A071436B-F5E0-40CD-BD61-145A7B626DE0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การปฏิรูปหน่วยงานบริหารสินทรัพย์ ฯลฯ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08CD5F8-1E4A-46F9-90F2-A253ADF0403A}" type="parTrans" cxnId="{E31520F3-92B8-4AFD-9E42-91285BBA0665}">
      <dgm:prSet/>
      <dgm:spPr/>
      <dgm:t>
        <a:bodyPr/>
        <a:lstStyle/>
        <a:p>
          <a:endParaRPr lang="th-TH"/>
        </a:p>
      </dgm:t>
    </dgm:pt>
    <dgm:pt modelId="{727BF428-906E-48DA-BD47-BD51AA92F5A5}" type="sibTrans" cxnId="{E31520F3-92B8-4AFD-9E42-91285BBA0665}">
      <dgm:prSet/>
      <dgm:spPr/>
      <dgm:t>
        <a:bodyPr/>
        <a:lstStyle/>
        <a:p>
          <a:endParaRPr lang="th-TH"/>
        </a:p>
      </dgm:t>
    </dgm:pt>
    <dgm:pt modelId="{FE4D27D8-3A36-4E30-BCF3-452C642F64D7}" type="pres">
      <dgm:prSet presAssocID="{98E32B8A-0D3C-41AB-93BE-784F2516133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01C68A4-D637-4645-9D6E-6C8CFE583882}" type="pres">
      <dgm:prSet presAssocID="{80F07A3A-F9A3-4FD2-9AC4-FB54C76295C6}" presName="circle1" presStyleLbl="node1" presStyleIdx="0" presStyleCnt="3" custScaleX="119465"/>
      <dgm:spPr/>
    </dgm:pt>
    <dgm:pt modelId="{FB0FCBD5-84BD-4350-8BCA-25F8BA7E5316}" type="pres">
      <dgm:prSet presAssocID="{80F07A3A-F9A3-4FD2-9AC4-FB54C76295C6}" presName="space" presStyleCnt="0"/>
      <dgm:spPr/>
    </dgm:pt>
    <dgm:pt modelId="{EE338AE5-7357-41AC-BB3D-0189516CDDA0}" type="pres">
      <dgm:prSet presAssocID="{80F07A3A-F9A3-4FD2-9AC4-FB54C76295C6}" presName="rect1" presStyleLbl="alignAcc1" presStyleIdx="0" presStyleCnt="3"/>
      <dgm:spPr/>
      <dgm:t>
        <a:bodyPr/>
        <a:lstStyle/>
        <a:p>
          <a:endParaRPr lang="th-TH"/>
        </a:p>
      </dgm:t>
    </dgm:pt>
    <dgm:pt modelId="{F6BA4C26-200E-4288-A6B7-299349F2717C}" type="pres">
      <dgm:prSet presAssocID="{FC7334BE-ACA6-4B63-9ED0-5B93A2A4C048}" presName="vertSpace2" presStyleLbl="node1" presStyleIdx="0" presStyleCnt="3"/>
      <dgm:spPr/>
    </dgm:pt>
    <dgm:pt modelId="{3B89E4FC-A4F4-4A28-AC2A-4AD453E556AA}" type="pres">
      <dgm:prSet presAssocID="{FC7334BE-ACA6-4B63-9ED0-5B93A2A4C048}" presName="circle2" presStyleLbl="node1" presStyleIdx="1" presStyleCnt="3"/>
      <dgm:spPr/>
    </dgm:pt>
    <dgm:pt modelId="{F3C35E51-53C8-4CBB-B3D4-7B3A4C043504}" type="pres">
      <dgm:prSet presAssocID="{FC7334BE-ACA6-4B63-9ED0-5B93A2A4C048}" presName="rect2" presStyleLbl="alignAcc1" presStyleIdx="1" presStyleCnt="3"/>
      <dgm:spPr/>
      <dgm:t>
        <a:bodyPr/>
        <a:lstStyle/>
        <a:p>
          <a:endParaRPr lang="th-TH"/>
        </a:p>
      </dgm:t>
    </dgm:pt>
    <dgm:pt modelId="{3704AAB3-C4F4-40E0-A328-804F05663D62}" type="pres">
      <dgm:prSet presAssocID="{04957120-650A-419F-972C-35D9AC123E3C}" presName="vertSpace3" presStyleLbl="node1" presStyleIdx="1" presStyleCnt="3"/>
      <dgm:spPr/>
    </dgm:pt>
    <dgm:pt modelId="{D8D83E8E-7A4A-486A-A457-69E1CD6658B9}" type="pres">
      <dgm:prSet presAssocID="{04957120-650A-419F-972C-35D9AC123E3C}" presName="circle3" presStyleLbl="node1" presStyleIdx="2" presStyleCnt="3"/>
      <dgm:spPr/>
    </dgm:pt>
    <dgm:pt modelId="{526CE2BF-3E4D-400D-AECE-5EE90DC17109}" type="pres">
      <dgm:prSet presAssocID="{04957120-650A-419F-972C-35D9AC123E3C}" presName="rect3" presStyleLbl="alignAcc1" presStyleIdx="2" presStyleCnt="3"/>
      <dgm:spPr/>
      <dgm:t>
        <a:bodyPr/>
        <a:lstStyle/>
        <a:p>
          <a:endParaRPr lang="th-TH"/>
        </a:p>
      </dgm:t>
    </dgm:pt>
    <dgm:pt modelId="{6CD72665-D99C-4375-8A42-31060EBEFB28}" type="pres">
      <dgm:prSet presAssocID="{80F07A3A-F9A3-4FD2-9AC4-FB54C76295C6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6B7B425-FB1C-4494-85B2-FB9245A55BCA}" type="pres">
      <dgm:prSet presAssocID="{80F07A3A-F9A3-4FD2-9AC4-FB54C76295C6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5B10206-B01F-4F60-B492-AF1F870DC060}" type="pres">
      <dgm:prSet presAssocID="{FC7334BE-ACA6-4B63-9ED0-5B93A2A4C048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4433D9-EA61-4E7A-B1ED-42D95365AA08}" type="pres">
      <dgm:prSet presAssocID="{FC7334BE-ACA6-4B63-9ED0-5B93A2A4C048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5F7B354-63D7-4B16-8B77-D54CFAFBA25F}" type="pres">
      <dgm:prSet presAssocID="{04957120-650A-419F-972C-35D9AC123E3C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BE95AC9-9907-4BA4-9767-FCA499E0178A}" type="pres">
      <dgm:prSet presAssocID="{04957120-650A-419F-972C-35D9AC123E3C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D704EECD-E824-4A20-BBA0-18D7EBC79E4C}" srcId="{FC7334BE-ACA6-4B63-9ED0-5B93A2A4C048}" destId="{5C42B3AE-95C6-4D5D-9A39-FBA5953E6718}" srcOrd="0" destOrd="0" parTransId="{04E5DDE9-7099-4022-B4F9-B236428AF153}" sibTransId="{5207346C-738B-44D6-B933-A1D75E72703E}"/>
    <dgm:cxn modelId="{AAEBC0F6-CE8F-4863-804A-4B69B87D6973}" srcId="{80F07A3A-F9A3-4FD2-9AC4-FB54C76295C6}" destId="{D83FDA06-46B7-482E-808C-F82FD5B63085}" srcOrd="3" destOrd="0" parTransId="{9CAA67B1-8EEE-4797-A365-A538C298B314}" sibTransId="{B7BC3158-C1A0-41EB-ABDC-4C65A2A55851}"/>
    <dgm:cxn modelId="{7D3E0361-AC44-47B2-9A29-3A81247A9607}" type="presOf" srcId="{A071436B-F5E0-40CD-BD61-145A7B626DE0}" destId="{6BE95AC9-9907-4BA4-9767-FCA499E0178A}" srcOrd="0" destOrd="2" presId="urn:microsoft.com/office/officeart/2005/8/layout/target3"/>
    <dgm:cxn modelId="{EF315DAE-5CDE-4A47-8F13-C3F43E56C93B}" type="presOf" srcId="{92782B09-D91C-447A-B783-82F9ECEB5279}" destId="{26B7B425-FB1C-4494-85B2-FB9245A55BCA}" srcOrd="0" destOrd="0" presId="urn:microsoft.com/office/officeart/2005/8/layout/target3"/>
    <dgm:cxn modelId="{1C1708F4-F73B-4DB0-B83D-F2D89365DDA8}" srcId="{80F07A3A-F9A3-4FD2-9AC4-FB54C76295C6}" destId="{373B0EFE-1CFE-4F96-9DF3-39CC3743AE6C}" srcOrd="1" destOrd="0" parTransId="{B1BF75F5-5969-4C06-8907-C769497391EF}" sibTransId="{6B830C68-3355-4389-98D1-DB1F09A5C842}"/>
    <dgm:cxn modelId="{738FA7E6-70D0-4F59-B148-3FDB3CEB767B}" srcId="{FC7334BE-ACA6-4B63-9ED0-5B93A2A4C048}" destId="{137F0636-69E4-41D2-8826-C0744E1A8C35}" srcOrd="1" destOrd="0" parTransId="{CA142C0E-6D24-4F9B-8CE4-56B3D8F1F1C1}" sibTransId="{7C889BC3-8919-4105-9175-E5A24FD6E8E3}"/>
    <dgm:cxn modelId="{7ACB320D-BE89-4DA7-84C7-FB4AEB1668CA}" type="presOf" srcId="{04957120-650A-419F-972C-35D9AC123E3C}" destId="{526CE2BF-3E4D-400D-AECE-5EE90DC17109}" srcOrd="0" destOrd="0" presId="urn:microsoft.com/office/officeart/2005/8/layout/target3"/>
    <dgm:cxn modelId="{7D6A53F0-7D90-4296-9732-7AC44CC4B510}" srcId="{98E32B8A-0D3C-41AB-93BE-784F2516133A}" destId="{04957120-650A-419F-972C-35D9AC123E3C}" srcOrd="2" destOrd="0" parTransId="{5480CEA1-7F08-449B-AF30-C083787BDFC8}" sibTransId="{0D3AA8D5-D79C-453B-BB8E-D5C708505F3D}"/>
    <dgm:cxn modelId="{9220E541-94E4-4E46-A588-4B2D35BCB6AF}" type="presOf" srcId="{98E32B8A-0D3C-41AB-93BE-784F2516133A}" destId="{FE4D27D8-3A36-4E30-BCF3-452C642F64D7}" srcOrd="0" destOrd="0" presId="urn:microsoft.com/office/officeart/2005/8/layout/target3"/>
    <dgm:cxn modelId="{2D14084C-45AF-4E2C-B543-35503C98C01D}" srcId="{80F07A3A-F9A3-4FD2-9AC4-FB54C76295C6}" destId="{92782B09-D91C-447A-B783-82F9ECEB5279}" srcOrd="0" destOrd="0" parTransId="{B3A2EA1D-7C35-4A74-86A7-B378471092DC}" sibTransId="{C86FD9CD-6171-4963-8E03-92CF4CA5DCC4}"/>
    <dgm:cxn modelId="{2AF4D178-F3F3-4887-B30E-75DF02065B36}" type="presOf" srcId="{06736C31-2D1D-4DE9-BA03-447FF9790B4B}" destId="{6BE95AC9-9907-4BA4-9767-FCA499E0178A}" srcOrd="0" destOrd="1" presId="urn:microsoft.com/office/officeart/2005/8/layout/target3"/>
    <dgm:cxn modelId="{591B89DF-A9FA-4487-8547-131C6ADE0610}" type="presOf" srcId="{CF59C898-005F-4390-B941-EEB216002980}" destId="{5C4433D9-EA61-4E7A-B1ED-42D95365AA08}" srcOrd="0" destOrd="2" presId="urn:microsoft.com/office/officeart/2005/8/layout/target3"/>
    <dgm:cxn modelId="{075F197E-A602-48DD-B77E-5937BEC6C85B}" srcId="{04957120-650A-419F-972C-35D9AC123E3C}" destId="{89427A9C-B74E-4FCF-8549-5FE216E32485}" srcOrd="0" destOrd="0" parTransId="{61B884D3-5128-43A3-A253-1DD12E4CBB16}" sibTransId="{709A8789-B012-4234-9142-20A1C387873D}"/>
    <dgm:cxn modelId="{88225941-EAA1-47FA-8ADA-D8CD8E2A71AA}" type="presOf" srcId="{137F0636-69E4-41D2-8826-C0744E1A8C35}" destId="{5C4433D9-EA61-4E7A-B1ED-42D95365AA08}" srcOrd="0" destOrd="1" presId="urn:microsoft.com/office/officeart/2005/8/layout/target3"/>
    <dgm:cxn modelId="{BB050893-7903-41AB-9717-DB7F90C0DA1F}" srcId="{80F07A3A-F9A3-4FD2-9AC4-FB54C76295C6}" destId="{BFBA9326-125A-4E25-BC6C-0BF1740F1741}" srcOrd="2" destOrd="0" parTransId="{BF27E404-5739-41FB-BC0E-14E486A9D302}" sibTransId="{B0562D4F-461A-4533-9058-E4C23E32D8C3}"/>
    <dgm:cxn modelId="{1B13F57A-022C-4913-90BA-0229E998100B}" type="presOf" srcId="{BFBA9326-125A-4E25-BC6C-0BF1740F1741}" destId="{26B7B425-FB1C-4494-85B2-FB9245A55BCA}" srcOrd="0" destOrd="2" presId="urn:microsoft.com/office/officeart/2005/8/layout/target3"/>
    <dgm:cxn modelId="{E31520F3-92B8-4AFD-9E42-91285BBA0665}" srcId="{04957120-650A-419F-972C-35D9AC123E3C}" destId="{A071436B-F5E0-40CD-BD61-145A7B626DE0}" srcOrd="2" destOrd="0" parTransId="{908CD5F8-1E4A-46F9-90F2-A253ADF0403A}" sibTransId="{727BF428-906E-48DA-BD47-BD51AA92F5A5}"/>
    <dgm:cxn modelId="{3CD70667-647C-49D7-83DD-34FA8AAF7AA2}" type="presOf" srcId="{89427A9C-B74E-4FCF-8549-5FE216E32485}" destId="{6BE95AC9-9907-4BA4-9767-FCA499E0178A}" srcOrd="0" destOrd="0" presId="urn:microsoft.com/office/officeart/2005/8/layout/target3"/>
    <dgm:cxn modelId="{F95EBAC0-1CF8-4E23-9FDC-EBA12D14D783}" srcId="{FC7334BE-ACA6-4B63-9ED0-5B93A2A4C048}" destId="{CF59C898-005F-4390-B941-EEB216002980}" srcOrd="2" destOrd="0" parTransId="{9576D44D-F417-4F99-B4F7-FCA15E73ADC0}" sibTransId="{710C13C0-5CDC-4AFC-BE38-8257D66D9173}"/>
    <dgm:cxn modelId="{C6766789-4632-4FC6-87A2-8C018F02CC1D}" srcId="{04957120-650A-419F-972C-35D9AC123E3C}" destId="{06736C31-2D1D-4DE9-BA03-447FF9790B4B}" srcOrd="1" destOrd="0" parTransId="{45970B5D-D9BC-4B6E-9E96-415D990B647D}" sibTransId="{2B621F84-36E5-4AE2-8A09-BDC0F36D8D21}"/>
    <dgm:cxn modelId="{49BA4B7D-27E9-4BCB-8F92-8B378A26C956}" type="presOf" srcId="{FC7334BE-ACA6-4B63-9ED0-5B93A2A4C048}" destId="{E5B10206-B01F-4F60-B492-AF1F870DC060}" srcOrd="1" destOrd="0" presId="urn:microsoft.com/office/officeart/2005/8/layout/target3"/>
    <dgm:cxn modelId="{A12B1E2D-C80B-4B95-9CC8-2F8D354F7AFD}" type="presOf" srcId="{5C42B3AE-95C6-4D5D-9A39-FBA5953E6718}" destId="{5C4433D9-EA61-4E7A-B1ED-42D95365AA08}" srcOrd="0" destOrd="0" presId="urn:microsoft.com/office/officeart/2005/8/layout/target3"/>
    <dgm:cxn modelId="{99623881-D568-4DA6-91EF-B6CA9C1C872F}" type="presOf" srcId="{373B0EFE-1CFE-4F96-9DF3-39CC3743AE6C}" destId="{26B7B425-FB1C-4494-85B2-FB9245A55BCA}" srcOrd="0" destOrd="1" presId="urn:microsoft.com/office/officeart/2005/8/layout/target3"/>
    <dgm:cxn modelId="{C7973BE3-E5A0-4549-AC26-8CC0B7CA4C5A}" srcId="{98E32B8A-0D3C-41AB-93BE-784F2516133A}" destId="{80F07A3A-F9A3-4FD2-9AC4-FB54C76295C6}" srcOrd="0" destOrd="0" parTransId="{8ED5D291-53C8-40FF-B9AC-B6E64CE435B5}" sibTransId="{E684B694-8198-43C1-80D8-601D1F012FE0}"/>
    <dgm:cxn modelId="{DFB81BF0-399E-45E2-A5E5-721BCCA91CA1}" srcId="{98E32B8A-0D3C-41AB-93BE-784F2516133A}" destId="{FC7334BE-ACA6-4B63-9ED0-5B93A2A4C048}" srcOrd="1" destOrd="0" parTransId="{FCC4E27A-809F-47E4-AE6B-FB2DC3B5F343}" sibTransId="{A5F1DA8A-2705-44EC-A541-0FDEADD23FBE}"/>
    <dgm:cxn modelId="{952FEBEA-596F-44BE-84C8-49F34EE6D3B6}" type="presOf" srcId="{80F07A3A-F9A3-4FD2-9AC4-FB54C76295C6}" destId="{6CD72665-D99C-4375-8A42-31060EBEFB28}" srcOrd="1" destOrd="0" presId="urn:microsoft.com/office/officeart/2005/8/layout/target3"/>
    <dgm:cxn modelId="{32F02F39-B04B-4894-860E-8A679D62DE5A}" type="presOf" srcId="{D83FDA06-46B7-482E-808C-F82FD5B63085}" destId="{26B7B425-FB1C-4494-85B2-FB9245A55BCA}" srcOrd="0" destOrd="3" presId="urn:microsoft.com/office/officeart/2005/8/layout/target3"/>
    <dgm:cxn modelId="{3FC5DB0C-DD91-49CD-8278-E5F9C5C4F16D}" type="presOf" srcId="{80F07A3A-F9A3-4FD2-9AC4-FB54C76295C6}" destId="{EE338AE5-7357-41AC-BB3D-0189516CDDA0}" srcOrd="0" destOrd="0" presId="urn:microsoft.com/office/officeart/2005/8/layout/target3"/>
    <dgm:cxn modelId="{B59DA1DE-9FD8-49E0-AD9C-E7CF6A85C0FF}" type="presOf" srcId="{04957120-650A-419F-972C-35D9AC123E3C}" destId="{85F7B354-63D7-4B16-8B77-D54CFAFBA25F}" srcOrd="1" destOrd="0" presId="urn:microsoft.com/office/officeart/2005/8/layout/target3"/>
    <dgm:cxn modelId="{D98D6313-66B1-46EA-9A3E-9A6D76C631EC}" type="presOf" srcId="{FC7334BE-ACA6-4B63-9ED0-5B93A2A4C048}" destId="{F3C35E51-53C8-4CBB-B3D4-7B3A4C043504}" srcOrd="0" destOrd="0" presId="urn:microsoft.com/office/officeart/2005/8/layout/target3"/>
    <dgm:cxn modelId="{1E5982AE-F720-4150-ADE0-DF1C0880B2C3}" type="presParOf" srcId="{FE4D27D8-3A36-4E30-BCF3-452C642F64D7}" destId="{D01C68A4-D637-4645-9D6E-6C8CFE583882}" srcOrd="0" destOrd="0" presId="urn:microsoft.com/office/officeart/2005/8/layout/target3"/>
    <dgm:cxn modelId="{10CF2E3A-089D-47DD-9844-65F6B30EF809}" type="presParOf" srcId="{FE4D27D8-3A36-4E30-BCF3-452C642F64D7}" destId="{FB0FCBD5-84BD-4350-8BCA-25F8BA7E5316}" srcOrd="1" destOrd="0" presId="urn:microsoft.com/office/officeart/2005/8/layout/target3"/>
    <dgm:cxn modelId="{A6687885-9E0B-4576-8585-8A8527BDDAB6}" type="presParOf" srcId="{FE4D27D8-3A36-4E30-BCF3-452C642F64D7}" destId="{EE338AE5-7357-41AC-BB3D-0189516CDDA0}" srcOrd="2" destOrd="0" presId="urn:microsoft.com/office/officeart/2005/8/layout/target3"/>
    <dgm:cxn modelId="{601A7E7A-DFEF-4B8C-AFC7-95568A37F252}" type="presParOf" srcId="{FE4D27D8-3A36-4E30-BCF3-452C642F64D7}" destId="{F6BA4C26-200E-4288-A6B7-299349F2717C}" srcOrd="3" destOrd="0" presId="urn:microsoft.com/office/officeart/2005/8/layout/target3"/>
    <dgm:cxn modelId="{333A6F1D-4120-4044-BE74-1228FF7C7232}" type="presParOf" srcId="{FE4D27D8-3A36-4E30-BCF3-452C642F64D7}" destId="{3B89E4FC-A4F4-4A28-AC2A-4AD453E556AA}" srcOrd="4" destOrd="0" presId="urn:microsoft.com/office/officeart/2005/8/layout/target3"/>
    <dgm:cxn modelId="{4CC24242-FD65-4C8A-990C-7F1D248C697A}" type="presParOf" srcId="{FE4D27D8-3A36-4E30-BCF3-452C642F64D7}" destId="{F3C35E51-53C8-4CBB-B3D4-7B3A4C043504}" srcOrd="5" destOrd="0" presId="urn:microsoft.com/office/officeart/2005/8/layout/target3"/>
    <dgm:cxn modelId="{C72A8DA9-7354-46EA-9158-1C32123D3BA9}" type="presParOf" srcId="{FE4D27D8-3A36-4E30-BCF3-452C642F64D7}" destId="{3704AAB3-C4F4-40E0-A328-804F05663D62}" srcOrd="6" destOrd="0" presId="urn:microsoft.com/office/officeart/2005/8/layout/target3"/>
    <dgm:cxn modelId="{49FFBC2D-883A-4814-928E-0ED6BE3BD12A}" type="presParOf" srcId="{FE4D27D8-3A36-4E30-BCF3-452C642F64D7}" destId="{D8D83E8E-7A4A-486A-A457-69E1CD6658B9}" srcOrd="7" destOrd="0" presId="urn:microsoft.com/office/officeart/2005/8/layout/target3"/>
    <dgm:cxn modelId="{41D62E92-49E9-4424-B9A6-4DDB956B327C}" type="presParOf" srcId="{FE4D27D8-3A36-4E30-BCF3-452C642F64D7}" destId="{526CE2BF-3E4D-400D-AECE-5EE90DC17109}" srcOrd="8" destOrd="0" presId="urn:microsoft.com/office/officeart/2005/8/layout/target3"/>
    <dgm:cxn modelId="{6392E083-9A3B-45E2-ABE8-E6B52AD11FEC}" type="presParOf" srcId="{FE4D27D8-3A36-4E30-BCF3-452C642F64D7}" destId="{6CD72665-D99C-4375-8A42-31060EBEFB28}" srcOrd="9" destOrd="0" presId="urn:microsoft.com/office/officeart/2005/8/layout/target3"/>
    <dgm:cxn modelId="{E4F438D1-3FA0-4015-860C-6B3A6ECEF112}" type="presParOf" srcId="{FE4D27D8-3A36-4E30-BCF3-452C642F64D7}" destId="{26B7B425-FB1C-4494-85B2-FB9245A55BCA}" srcOrd="10" destOrd="0" presId="urn:microsoft.com/office/officeart/2005/8/layout/target3"/>
    <dgm:cxn modelId="{52511015-5951-4A4C-BAF0-3E387B3C1CA5}" type="presParOf" srcId="{FE4D27D8-3A36-4E30-BCF3-452C642F64D7}" destId="{E5B10206-B01F-4F60-B492-AF1F870DC060}" srcOrd="11" destOrd="0" presId="urn:microsoft.com/office/officeart/2005/8/layout/target3"/>
    <dgm:cxn modelId="{94C43310-536C-405E-83A2-31A5066EBCCE}" type="presParOf" srcId="{FE4D27D8-3A36-4E30-BCF3-452C642F64D7}" destId="{5C4433D9-EA61-4E7A-B1ED-42D95365AA08}" srcOrd="12" destOrd="0" presId="urn:microsoft.com/office/officeart/2005/8/layout/target3"/>
    <dgm:cxn modelId="{20A53F6E-C36F-4582-813F-2240FFEFEEE9}" type="presParOf" srcId="{FE4D27D8-3A36-4E30-BCF3-452C642F64D7}" destId="{85F7B354-63D7-4B16-8B77-D54CFAFBA25F}" srcOrd="13" destOrd="0" presId="urn:microsoft.com/office/officeart/2005/8/layout/target3"/>
    <dgm:cxn modelId="{8F30E536-65CC-4DAF-88DD-AC7BD76124F0}" type="presParOf" srcId="{FE4D27D8-3A36-4E30-BCF3-452C642F64D7}" destId="{6BE95AC9-9907-4BA4-9767-FCA499E0178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0FA8D36-6913-420B-83A5-9E41EA9F6A8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0CB9CD9A-E81C-4ECF-A32E-FA7063651A1D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มีระบบบริหารจัดการทรัพยากรธรรมชาติและสิ่งแวดล้อมที่มีประสิทธิภาพ บนพื้นฐานการมีส่วนร่วมของทุกภาคส่วน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0778C5C9-EB81-49BC-8F38-AFEFE87FF641}" type="parTrans" cxnId="{3DEDC132-80A6-48C0-9EDC-7FB7170AE68A}">
      <dgm:prSet/>
      <dgm:spPr/>
      <dgm:t>
        <a:bodyPr/>
        <a:lstStyle/>
        <a:p>
          <a:endParaRPr lang="th-TH"/>
        </a:p>
      </dgm:t>
    </dgm:pt>
    <dgm:pt modelId="{11F9C59F-842E-46F7-9F63-4B49091BC7F6}" type="sibTrans" cxnId="{3DEDC132-80A6-48C0-9EDC-7FB7170AE68A}">
      <dgm:prSet/>
      <dgm:spPr/>
      <dgm:t>
        <a:bodyPr/>
        <a:lstStyle/>
        <a:p>
          <a:endParaRPr lang="th-TH"/>
        </a:p>
      </dgm:t>
    </dgm:pt>
    <dgm:pt modelId="{DE03C22D-5BB0-4B65-A4D7-037E317D906F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ทรัพยากรธรรมชาติ ได้รับการรักษาและฟื้นฟูให้มีความสมบูรณ์และยั่งยืน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424CA3A-2CDA-43B9-81CE-E95023C82247}" type="parTrans" cxnId="{D9FEA90D-7C2F-45BE-901C-9D755427BC3E}">
      <dgm:prSet/>
      <dgm:spPr/>
      <dgm:t>
        <a:bodyPr/>
        <a:lstStyle/>
        <a:p>
          <a:endParaRPr lang="th-TH"/>
        </a:p>
      </dgm:t>
    </dgm:pt>
    <dgm:pt modelId="{CB0C4028-8095-4A7D-B3D9-7F3ECC3FB4F2}" type="sibTrans" cxnId="{D9FEA90D-7C2F-45BE-901C-9D755427BC3E}">
      <dgm:prSet/>
      <dgm:spPr/>
      <dgm:t>
        <a:bodyPr/>
        <a:lstStyle/>
        <a:p>
          <a:endParaRPr lang="th-TH"/>
        </a:p>
      </dgm:t>
    </dgm:pt>
    <dgm:pt modelId="{BDE1618B-6232-43B2-BFF1-5C9B02356CC1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สิ่งแวดล้อมได้รับการดูแล รักษา อย่างเป็นระบบและมีประสิทธิภาพ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A79917F-F85A-46E7-AE39-BA7397C0D88C}" type="parTrans" cxnId="{100DE8B1-8941-4188-BB9F-2642C46A7939}">
      <dgm:prSet/>
      <dgm:spPr/>
      <dgm:t>
        <a:bodyPr/>
        <a:lstStyle/>
        <a:p>
          <a:endParaRPr lang="th-TH"/>
        </a:p>
      </dgm:t>
    </dgm:pt>
    <dgm:pt modelId="{8E7349EE-C70E-4C98-922F-8E18D14A4AF5}" type="sibTrans" cxnId="{100DE8B1-8941-4188-BB9F-2642C46A7939}">
      <dgm:prSet/>
      <dgm:spPr/>
      <dgm:t>
        <a:bodyPr/>
        <a:lstStyle/>
        <a:p>
          <a:endParaRPr lang="th-TH"/>
        </a:p>
      </dgm:t>
    </dgm:pt>
    <dgm:pt modelId="{52538FE7-E830-4839-AF7E-1ED36FED33C5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เกิดความสมดุลระหว่างการอนุรักษ์และการใช้ประโยชน์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1F55DF3-1E09-436E-B215-757DBE8D40A4}" type="parTrans" cxnId="{AC218C20-D1E1-4446-970D-27E1EB7D75D2}">
      <dgm:prSet/>
      <dgm:spPr/>
      <dgm:t>
        <a:bodyPr/>
        <a:lstStyle/>
        <a:p>
          <a:endParaRPr lang="th-TH"/>
        </a:p>
      </dgm:t>
    </dgm:pt>
    <dgm:pt modelId="{FE20308B-436E-46D9-9F5B-67105C1B2D13}" type="sibTrans" cxnId="{AC218C20-D1E1-4446-970D-27E1EB7D75D2}">
      <dgm:prSet/>
      <dgm:spPr/>
      <dgm:t>
        <a:bodyPr/>
        <a:lstStyle/>
        <a:p>
          <a:endParaRPr lang="th-TH"/>
        </a:p>
      </dgm:t>
    </dgm:pt>
    <dgm:pt modelId="{99E72DB4-B6C8-407A-A400-AD2A9002A163}" type="pres">
      <dgm:prSet presAssocID="{70FA8D36-6913-420B-83A5-9E41EA9F6A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3965B50B-2828-410C-B287-A3B198F00637}" type="pres">
      <dgm:prSet presAssocID="{70FA8D36-6913-420B-83A5-9E41EA9F6A86}" presName="Name1" presStyleCnt="0"/>
      <dgm:spPr/>
    </dgm:pt>
    <dgm:pt modelId="{CBD6F79E-2C69-4FAD-BB7C-2B3704F35ACF}" type="pres">
      <dgm:prSet presAssocID="{70FA8D36-6913-420B-83A5-9E41EA9F6A86}" presName="cycle" presStyleCnt="0"/>
      <dgm:spPr/>
    </dgm:pt>
    <dgm:pt modelId="{B7AA0B9A-207F-43AA-AA2D-DFA36E1F0CC6}" type="pres">
      <dgm:prSet presAssocID="{70FA8D36-6913-420B-83A5-9E41EA9F6A86}" presName="srcNode" presStyleLbl="node1" presStyleIdx="0" presStyleCnt="4"/>
      <dgm:spPr/>
    </dgm:pt>
    <dgm:pt modelId="{323F541E-003B-4D8E-B689-4F14ACD1D2A6}" type="pres">
      <dgm:prSet presAssocID="{70FA8D36-6913-420B-83A5-9E41EA9F6A86}" presName="conn" presStyleLbl="parChTrans1D2" presStyleIdx="0" presStyleCnt="1"/>
      <dgm:spPr/>
      <dgm:t>
        <a:bodyPr/>
        <a:lstStyle/>
        <a:p>
          <a:endParaRPr lang="th-TH"/>
        </a:p>
      </dgm:t>
    </dgm:pt>
    <dgm:pt modelId="{7A6CD6D3-F479-4DEB-A1ED-581791795CC7}" type="pres">
      <dgm:prSet presAssocID="{70FA8D36-6913-420B-83A5-9E41EA9F6A86}" presName="extraNode" presStyleLbl="node1" presStyleIdx="0" presStyleCnt="4"/>
      <dgm:spPr/>
    </dgm:pt>
    <dgm:pt modelId="{30237FFD-C137-4B71-AD49-EE247E35D089}" type="pres">
      <dgm:prSet presAssocID="{70FA8D36-6913-420B-83A5-9E41EA9F6A86}" presName="dstNode" presStyleLbl="node1" presStyleIdx="0" presStyleCnt="4"/>
      <dgm:spPr/>
    </dgm:pt>
    <dgm:pt modelId="{101FEFAD-F678-4B3A-9DB8-5CD85961E487}" type="pres">
      <dgm:prSet presAssocID="{DE03C22D-5BB0-4B65-A4D7-037E317D906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C0375B5-5F86-4A9E-8779-9F6BE3E5F91F}" type="pres">
      <dgm:prSet presAssocID="{DE03C22D-5BB0-4B65-A4D7-037E317D906F}" presName="accent_1" presStyleCnt="0"/>
      <dgm:spPr/>
    </dgm:pt>
    <dgm:pt modelId="{777EE13E-D6D1-44AD-BC68-19AB084959BF}" type="pres">
      <dgm:prSet presAssocID="{DE03C22D-5BB0-4B65-A4D7-037E317D906F}" presName="accentRepeatNode" presStyleLbl="solidFgAcc1" presStyleIdx="0" presStyleCnt="4"/>
      <dgm:spPr/>
    </dgm:pt>
    <dgm:pt modelId="{F847EDE0-E6B9-4DE4-9CF4-D55C8F0E29C5}" type="pres">
      <dgm:prSet presAssocID="{BDE1618B-6232-43B2-BFF1-5C9B02356CC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31B14A0-67BE-4992-AD14-B6A01C0A00C5}" type="pres">
      <dgm:prSet presAssocID="{BDE1618B-6232-43B2-BFF1-5C9B02356CC1}" presName="accent_2" presStyleCnt="0"/>
      <dgm:spPr/>
    </dgm:pt>
    <dgm:pt modelId="{B277D84B-323D-4DA5-8517-C9CC032B505A}" type="pres">
      <dgm:prSet presAssocID="{BDE1618B-6232-43B2-BFF1-5C9B02356CC1}" presName="accentRepeatNode" presStyleLbl="solidFgAcc1" presStyleIdx="1" presStyleCnt="4"/>
      <dgm:spPr/>
    </dgm:pt>
    <dgm:pt modelId="{4273C4DA-CAAA-41BF-B1CD-32F05AB929EF}" type="pres">
      <dgm:prSet presAssocID="{52538FE7-E830-4839-AF7E-1ED36FED33C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61275A1-2BEB-4C73-A069-E9490135DB37}" type="pres">
      <dgm:prSet presAssocID="{52538FE7-E830-4839-AF7E-1ED36FED33C5}" presName="accent_3" presStyleCnt="0"/>
      <dgm:spPr/>
    </dgm:pt>
    <dgm:pt modelId="{0320E596-999E-4174-BAC8-ED3CA442E410}" type="pres">
      <dgm:prSet presAssocID="{52538FE7-E830-4839-AF7E-1ED36FED33C5}" presName="accentRepeatNode" presStyleLbl="solidFgAcc1" presStyleIdx="2" presStyleCnt="4"/>
      <dgm:spPr/>
    </dgm:pt>
    <dgm:pt modelId="{93A71125-57AD-489C-ADBB-F519401CA123}" type="pres">
      <dgm:prSet presAssocID="{0CB9CD9A-E81C-4ECF-A32E-FA7063651A1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075EE85-582E-40C3-94B0-DC3BE12952FE}" type="pres">
      <dgm:prSet presAssocID="{0CB9CD9A-E81C-4ECF-A32E-FA7063651A1D}" presName="accent_4" presStyleCnt="0"/>
      <dgm:spPr/>
    </dgm:pt>
    <dgm:pt modelId="{9FBB074E-F1EC-4ABC-BDFC-D2B201C091B3}" type="pres">
      <dgm:prSet presAssocID="{0CB9CD9A-E81C-4ECF-A32E-FA7063651A1D}" presName="accentRepeatNode" presStyleLbl="solidFgAcc1" presStyleIdx="3" presStyleCnt="4"/>
      <dgm:spPr/>
    </dgm:pt>
  </dgm:ptLst>
  <dgm:cxnLst>
    <dgm:cxn modelId="{896046D2-26BD-42B4-966D-4A3FADBADBC0}" type="presOf" srcId="{DE03C22D-5BB0-4B65-A4D7-037E317D906F}" destId="{101FEFAD-F678-4B3A-9DB8-5CD85961E487}" srcOrd="0" destOrd="0" presId="urn:microsoft.com/office/officeart/2008/layout/VerticalCurvedList"/>
    <dgm:cxn modelId="{87146688-E035-4C76-9093-59D8C10CCE88}" type="presOf" srcId="{0CB9CD9A-E81C-4ECF-A32E-FA7063651A1D}" destId="{93A71125-57AD-489C-ADBB-F519401CA123}" srcOrd="0" destOrd="0" presId="urn:microsoft.com/office/officeart/2008/layout/VerticalCurvedList"/>
    <dgm:cxn modelId="{AC218C20-D1E1-4446-970D-27E1EB7D75D2}" srcId="{70FA8D36-6913-420B-83A5-9E41EA9F6A86}" destId="{52538FE7-E830-4839-AF7E-1ED36FED33C5}" srcOrd="2" destOrd="0" parTransId="{51F55DF3-1E09-436E-B215-757DBE8D40A4}" sibTransId="{FE20308B-436E-46D9-9F5B-67105C1B2D13}"/>
    <dgm:cxn modelId="{A868705C-E076-4308-9D15-669A4D28C5FE}" type="presOf" srcId="{70FA8D36-6913-420B-83A5-9E41EA9F6A86}" destId="{99E72DB4-B6C8-407A-A400-AD2A9002A163}" srcOrd="0" destOrd="0" presId="urn:microsoft.com/office/officeart/2008/layout/VerticalCurvedList"/>
    <dgm:cxn modelId="{100DE8B1-8941-4188-BB9F-2642C46A7939}" srcId="{70FA8D36-6913-420B-83A5-9E41EA9F6A86}" destId="{BDE1618B-6232-43B2-BFF1-5C9B02356CC1}" srcOrd="1" destOrd="0" parTransId="{BA79917F-F85A-46E7-AE39-BA7397C0D88C}" sibTransId="{8E7349EE-C70E-4C98-922F-8E18D14A4AF5}"/>
    <dgm:cxn modelId="{D9FEA90D-7C2F-45BE-901C-9D755427BC3E}" srcId="{70FA8D36-6913-420B-83A5-9E41EA9F6A86}" destId="{DE03C22D-5BB0-4B65-A4D7-037E317D906F}" srcOrd="0" destOrd="0" parTransId="{9424CA3A-2CDA-43B9-81CE-E95023C82247}" sibTransId="{CB0C4028-8095-4A7D-B3D9-7F3ECC3FB4F2}"/>
    <dgm:cxn modelId="{8543E8B4-E2BD-4C9E-B372-F9932AF89A0B}" type="presOf" srcId="{CB0C4028-8095-4A7D-B3D9-7F3ECC3FB4F2}" destId="{323F541E-003B-4D8E-B689-4F14ACD1D2A6}" srcOrd="0" destOrd="0" presId="urn:microsoft.com/office/officeart/2008/layout/VerticalCurvedList"/>
    <dgm:cxn modelId="{3DEDC132-80A6-48C0-9EDC-7FB7170AE68A}" srcId="{70FA8D36-6913-420B-83A5-9E41EA9F6A86}" destId="{0CB9CD9A-E81C-4ECF-A32E-FA7063651A1D}" srcOrd="3" destOrd="0" parTransId="{0778C5C9-EB81-49BC-8F38-AFEFE87FF641}" sibTransId="{11F9C59F-842E-46F7-9F63-4B49091BC7F6}"/>
    <dgm:cxn modelId="{EA6F93D5-8853-4520-ADFB-EA4912A1BE65}" type="presOf" srcId="{BDE1618B-6232-43B2-BFF1-5C9B02356CC1}" destId="{F847EDE0-E6B9-4DE4-9CF4-D55C8F0E29C5}" srcOrd="0" destOrd="0" presId="urn:microsoft.com/office/officeart/2008/layout/VerticalCurvedList"/>
    <dgm:cxn modelId="{F301E2F0-E87A-430B-93DA-01911E384754}" type="presOf" srcId="{52538FE7-E830-4839-AF7E-1ED36FED33C5}" destId="{4273C4DA-CAAA-41BF-B1CD-32F05AB929EF}" srcOrd="0" destOrd="0" presId="urn:microsoft.com/office/officeart/2008/layout/VerticalCurvedList"/>
    <dgm:cxn modelId="{7DACBDC8-A196-4114-8DCC-71DF4D957ACA}" type="presParOf" srcId="{99E72DB4-B6C8-407A-A400-AD2A9002A163}" destId="{3965B50B-2828-410C-B287-A3B198F00637}" srcOrd="0" destOrd="0" presId="urn:microsoft.com/office/officeart/2008/layout/VerticalCurvedList"/>
    <dgm:cxn modelId="{F98996C6-DF15-4337-81B6-7FAF12523477}" type="presParOf" srcId="{3965B50B-2828-410C-B287-A3B198F00637}" destId="{CBD6F79E-2C69-4FAD-BB7C-2B3704F35ACF}" srcOrd="0" destOrd="0" presId="urn:microsoft.com/office/officeart/2008/layout/VerticalCurvedList"/>
    <dgm:cxn modelId="{2C1C88E4-DDAA-48CA-80E8-93B507566562}" type="presParOf" srcId="{CBD6F79E-2C69-4FAD-BB7C-2B3704F35ACF}" destId="{B7AA0B9A-207F-43AA-AA2D-DFA36E1F0CC6}" srcOrd="0" destOrd="0" presId="urn:microsoft.com/office/officeart/2008/layout/VerticalCurvedList"/>
    <dgm:cxn modelId="{538CA574-473B-4C4C-B460-4FFE797CA265}" type="presParOf" srcId="{CBD6F79E-2C69-4FAD-BB7C-2B3704F35ACF}" destId="{323F541E-003B-4D8E-B689-4F14ACD1D2A6}" srcOrd="1" destOrd="0" presId="urn:microsoft.com/office/officeart/2008/layout/VerticalCurvedList"/>
    <dgm:cxn modelId="{D29CED27-C9FB-454A-BA6F-24D510E90F1F}" type="presParOf" srcId="{CBD6F79E-2C69-4FAD-BB7C-2B3704F35ACF}" destId="{7A6CD6D3-F479-4DEB-A1ED-581791795CC7}" srcOrd="2" destOrd="0" presId="urn:microsoft.com/office/officeart/2008/layout/VerticalCurvedList"/>
    <dgm:cxn modelId="{1BC630C0-3EDD-4E36-B710-34C9BA31E590}" type="presParOf" srcId="{CBD6F79E-2C69-4FAD-BB7C-2B3704F35ACF}" destId="{30237FFD-C137-4B71-AD49-EE247E35D089}" srcOrd="3" destOrd="0" presId="urn:microsoft.com/office/officeart/2008/layout/VerticalCurvedList"/>
    <dgm:cxn modelId="{30F41369-F20A-4371-B17A-769CEA8D84AB}" type="presParOf" srcId="{3965B50B-2828-410C-B287-A3B198F00637}" destId="{101FEFAD-F678-4B3A-9DB8-5CD85961E487}" srcOrd="1" destOrd="0" presId="urn:microsoft.com/office/officeart/2008/layout/VerticalCurvedList"/>
    <dgm:cxn modelId="{0B2C95DD-F95D-4CE9-97E4-0F40C8FE316C}" type="presParOf" srcId="{3965B50B-2828-410C-B287-A3B198F00637}" destId="{CC0375B5-5F86-4A9E-8779-9F6BE3E5F91F}" srcOrd="2" destOrd="0" presId="urn:microsoft.com/office/officeart/2008/layout/VerticalCurvedList"/>
    <dgm:cxn modelId="{2735A577-C1F3-4AB1-96A3-AD5200A18C7D}" type="presParOf" srcId="{CC0375B5-5F86-4A9E-8779-9F6BE3E5F91F}" destId="{777EE13E-D6D1-44AD-BC68-19AB084959BF}" srcOrd="0" destOrd="0" presId="urn:microsoft.com/office/officeart/2008/layout/VerticalCurvedList"/>
    <dgm:cxn modelId="{0371767A-7833-4FB7-9BCB-8D9A5711ACB9}" type="presParOf" srcId="{3965B50B-2828-410C-B287-A3B198F00637}" destId="{F847EDE0-E6B9-4DE4-9CF4-D55C8F0E29C5}" srcOrd="3" destOrd="0" presId="urn:microsoft.com/office/officeart/2008/layout/VerticalCurvedList"/>
    <dgm:cxn modelId="{386D7DCB-03B9-4CB5-B611-2BE037EA277E}" type="presParOf" srcId="{3965B50B-2828-410C-B287-A3B198F00637}" destId="{731B14A0-67BE-4992-AD14-B6A01C0A00C5}" srcOrd="4" destOrd="0" presId="urn:microsoft.com/office/officeart/2008/layout/VerticalCurvedList"/>
    <dgm:cxn modelId="{CCB17DAD-BC0B-4462-9FF5-FFF03B922E9B}" type="presParOf" srcId="{731B14A0-67BE-4992-AD14-B6A01C0A00C5}" destId="{B277D84B-323D-4DA5-8517-C9CC032B505A}" srcOrd="0" destOrd="0" presId="urn:microsoft.com/office/officeart/2008/layout/VerticalCurvedList"/>
    <dgm:cxn modelId="{8421C58B-8A19-4937-B767-4796CC348E61}" type="presParOf" srcId="{3965B50B-2828-410C-B287-A3B198F00637}" destId="{4273C4DA-CAAA-41BF-B1CD-32F05AB929EF}" srcOrd="5" destOrd="0" presId="urn:microsoft.com/office/officeart/2008/layout/VerticalCurvedList"/>
    <dgm:cxn modelId="{559E8E9E-09B6-4ED8-B30A-E121F3369711}" type="presParOf" srcId="{3965B50B-2828-410C-B287-A3B198F00637}" destId="{961275A1-2BEB-4C73-A069-E9490135DB37}" srcOrd="6" destOrd="0" presId="urn:microsoft.com/office/officeart/2008/layout/VerticalCurvedList"/>
    <dgm:cxn modelId="{1CDC7BD0-F928-4161-9C70-7B1EEEB70CE9}" type="presParOf" srcId="{961275A1-2BEB-4C73-A069-E9490135DB37}" destId="{0320E596-999E-4174-BAC8-ED3CA442E410}" srcOrd="0" destOrd="0" presId="urn:microsoft.com/office/officeart/2008/layout/VerticalCurvedList"/>
    <dgm:cxn modelId="{F1222137-B2EA-48D2-8D55-2C7242CF8032}" type="presParOf" srcId="{3965B50B-2828-410C-B287-A3B198F00637}" destId="{93A71125-57AD-489C-ADBB-F519401CA123}" srcOrd="7" destOrd="0" presId="urn:microsoft.com/office/officeart/2008/layout/VerticalCurvedList"/>
    <dgm:cxn modelId="{C09FFF36-8815-4C8E-BD1B-300A3CCBFE16}" type="presParOf" srcId="{3965B50B-2828-410C-B287-A3B198F00637}" destId="{8075EE85-582E-40C3-94B0-DC3BE12952FE}" srcOrd="8" destOrd="0" presId="urn:microsoft.com/office/officeart/2008/layout/VerticalCurvedList"/>
    <dgm:cxn modelId="{AE1E4E21-E91D-44FB-A451-CC9880D6E341}" type="presParOf" srcId="{8075EE85-582E-40C3-94B0-DC3BE12952FE}" destId="{9FBB074E-F1EC-4ABC-BDFC-D2B201C091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A8D36-6913-420B-83A5-9E41EA9F6A8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3E5D1936-CE58-42BB-AD8A-4413C7D9ECCD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ระบอบการเมืองการปกครองของไทยมีความเป็นระบอบประชาธิปไตยอันมีพระมหากษัตริย์ทรงเป็นประมุข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FFD12BBB-2DB5-406C-A46E-374315D5D50C}" type="parTrans" cxnId="{A5DAB023-89A3-4D24-BBE7-A07E0AF47D17}">
      <dgm:prSet/>
      <dgm:spPr/>
      <dgm:t>
        <a:bodyPr/>
        <a:lstStyle/>
        <a:p>
          <a:endParaRPr lang="th-TH"/>
        </a:p>
      </dgm:t>
    </dgm:pt>
    <dgm:pt modelId="{2D6DF14F-23FB-4BD9-B0E7-27F242C1CBC6}" type="sibTrans" cxnId="{A5DAB023-89A3-4D24-BBE7-A07E0AF47D17}">
      <dgm:prSet/>
      <dgm:spPr/>
      <dgm:t>
        <a:bodyPr/>
        <a:lstStyle/>
        <a:p>
          <a:endParaRPr lang="th-TH"/>
        </a:p>
      </dgm:t>
    </dgm:pt>
    <dgm:pt modelId="{29239A54-B4CB-4246-9B7C-3580FE3994A0}">
      <dgm:prSet phldrT="[ข้อความ]" custT="1"/>
      <dgm:spPr/>
      <dgm:t>
        <a:bodyPr/>
        <a:lstStyle/>
        <a:p>
          <a:r>
            <a:rPr lang="th-TH" sz="2400" dirty="0" smtClean="0">
              <a:latin typeface="TH SarabunIT๙" pitchFamily="34" charset="-34"/>
              <a:cs typeface="TH SarabunIT๙" pitchFamily="34" charset="-34"/>
            </a:rPr>
            <a:t>เพื่อให้เกิดความสามัคคีปรองดองในสังคมไทย</a:t>
          </a:r>
          <a:endParaRPr lang="th-TH" sz="2400" dirty="0">
            <a:latin typeface="TH SarabunIT๙" pitchFamily="34" charset="-34"/>
            <a:cs typeface="TH SarabunIT๙" pitchFamily="34" charset="-34"/>
          </a:endParaRPr>
        </a:p>
      </dgm:t>
    </dgm:pt>
    <dgm:pt modelId="{54EEFF97-446E-478A-95C6-FBFAC10B822C}" type="parTrans" cxnId="{ADE99DD7-4E7B-4E1C-85CA-ADA9CDE3C702}">
      <dgm:prSet/>
      <dgm:spPr/>
      <dgm:t>
        <a:bodyPr/>
        <a:lstStyle/>
        <a:p>
          <a:endParaRPr lang="th-TH"/>
        </a:p>
      </dgm:t>
    </dgm:pt>
    <dgm:pt modelId="{BDAD8887-5BD0-4768-BAEB-4224A3687617}" type="sibTrans" cxnId="{ADE99DD7-4E7B-4E1C-85CA-ADA9CDE3C702}">
      <dgm:prSet/>
      <dgm:spPr/>
      <dgm:t>
        <a:bodyPr/>
        <a:lstStyle/>
        <a:p>
          <a:endParaRPr lang="th-TH"/>
        </a:p>
      </dgm:t>
    </dgm:pt>
    <dgm:pt modelId="{99E72DB4-B6C8-407A-A400-AD2A9002A163}" type="pres">
      <dgm:prSet presAssocID="{70FA8D36-6913-420B-83A5-9E41EA9F6A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3965B50B-2828-410C-B287-A3B198F00637}" type="pres">
      <dgm:prSet presAssocID="{70FA8D36-6913-420B-83A5-9E41EA9F6A86}" presName="Name1" presStyleCnt="0"/>
      <dgm:spPr/>
    </dgm:pt>
    <dgm:pt modelId="{CBD6F79E-2C69-4FAD-BB7C-2B3704F35ACF}" type="pres">
      <dgm:prSet presAssocID="{70FA8D36-6913-420B-83A5-9E41EA9F6A86}" presName="cycle" presStyleCnt="0"/>
      <dgm:spPr/>
    </dgm:pt>
    <dgm:pt modelId="{B7AA0B9A-207F-43AA-AA2D-DFA36E1F0CC6}" type="pres">
      <dgm:prSet presAssocID="{70FA8D36-6913-420B-83A5-9E41EA9F6A86}" presName="srcNode" presStyleLbl="node1" presStyleIdx="0" presStyleCnt="2"/>
      <dgm:spPr/>
    </dgm:pt>
    <dgm:pt modelId="{323F541E-003B-4D8E-B689-4F14ACD1D2A6}" type="pres">
      <dgm:prSet presAssocID="{70FA8D36-6913-420B-83A5-9E41EA9F6A86}" presName="conn" presStyleLbl="parChTrans1D2" presStyleIdx="0" presStyleCnt="1"/>
      <dgm:spPr/>
      <dgm:t>
        <a:bodyPr/>
        <a:lstStyle/>
        <a:p>
          <a:endParaRPr lang="th-TH"/>
        </a:p>
      </dgm:t>
    </dgm:pt>
    <dgm:pt modelId="{7A6CD6D3-F479-4DEB-A1ED-581791795CC7}" type="pres">
      <dgm:prSet presAssocID="{70FA8D36-6913-420B-83A5-9E41EA9F6A86}" presName="extraNode" presStyleLbl="node1" presStyleIdx="0" presStyleCnt="2"/>
      <dgm:spPr/>
    </dgm:pt>
    <dgm:pt modelId="{30237FFD-C137-4B71-AD49-EE247E35D089}" type="pres">
      <dgm:prSet presAssocID="{70FA8D36-6913-420B-83A5-9E41EA9F6A86}" presName="dstNode" presStyleLbl="node1" presStyleIdx="0" presStyleCnt="2"/>
      <dgm:spPr/>
    </dgm:pt>
    <dgm:pt modelId="{F365CF51-6D66-432A-9691-99495D7180C3}" type="pres">
      <dgm:prSet presAssocID="{3E5D1936-CE58-42BB-AD8A-4413C7D9ECCD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7F7996-EA08-45F9-BB36-994126BF0FBB}" type="pres">
      <dgm:prSet presAssocID="{3E5D1936-CE58-42BB-AD8A-4413C7D9ECCD}" presName="accent_1" presStyleCnt="0"/>
      <dgm:spPr/>
    </dgm:pt>
    <dgm:pt modelId="{FB000F49-69E7-44C8-A781-4A98DA7F00CE}" type="pres">
      <dgm:prSet presAssocID="{3E5D1936-CE58-42BB-AD8A-4413C7D9ECCD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2E20A8C6-2022-4ECA-9AFE-6EAF426D91C0}" type="pres">
      <dgm:prSet presAssocID="{29239A54-B4CB-4246-9B7C-3580FE3994A0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22B96C7-9BF9-4C89-A0E4-A7BCEF03039E}" type="pres">
      <dgm:prSet presAssocID="{29239A54-B4CB-4246-9B7C-3580FE3994A0}" presName="accent_2" presStyleCnt="0"/>
      <dgm:spPr/>
    </dgm:pt>
    <dgm:pt modelId="{28AE6661-7CB1-4518-889D-6F15452D8AC5}" type="pres">
      <dgm:prSet presAssocID="{29239A54-B4CB-4246-9B7C-3580FE3994A0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17BB8621-9360-423C-AFAB-1671584063D0}" type="presOf" srcId="{29239A54-B4CB-4246-9B7C-3580FE3994A0}" destId="{2E20A8C6-2022-4ECA-9AFE-6EAF426D91C0}" srcOrd="0" destOrd="0" presId="urn:microsoft.com/office/officeart/2008/layout/VerticalCurvedList"/>
    <dgm:cxn modelId="{ADE99DD7-4E7B-4E1C-85CA-ADA9CDE3C702}" srcId="{70FA8D36-6913-420B-83A5-9E41EA9F6A86}" destId="{29239A54-B4CB-4246-9B7C-3580FE3994A0}" srcOrd="1" destOrd="0" parTransId="{54EEFF97-446E-478A-95C6-FBFAC10B822C}" sibTransId="{BDAD8887-5BD0-4768-BAEB-4224A3687617}"/>
    <dgm:cxn modelId="{A5DAB023-89A3-4D24-BBE7-A07E0AF47D17}" srcId="{70FA8D36-6913-420B-83A5-9E41EA9F6A86}" destId="{3E5D1936-CE58-42BB-AD8A-4413C7D9ECCD}" srcOrd="0" destOrd="0" parTransId="{FFD12BBB-2DB5-406C-A46E-374315D5D50C}" sibTransId="{2D6DF14F-23FB-4BD9-B0E7-27F242C1CBC6}"/>
    <dgm:cxn modelId="{A30540AE-ADE9-4011-9612-4E9E072398A1}" type="presOf" srcId="{70FA8D36-6913-420B-83A5-9E41EA9F6A86}" destId="{99E72DB4-B6C8-407A-A400-AD2A9002A163}" srcOrd="0" destOrd="0" presId="urn:microsoft.com/office/officeart/2008/layout/VerticalCurvedList"/>
    <dgm:cxn modelId="{804B7F51-FC02-4B3F-A978-8FF7BF0A7BBD}" type="presOf" srcId="{3E5D1936-CE58-42BB-AD8A-4413C7D9ECCD}" destId="{F365CF51-6D66-432A-9691-99495D7180C3}" srcOrd="0" destOrd="0" presId="urn:microsoft.com/office/officeart/2008/layout/VerticalCurvedList"/>
    <dgm:cxn modelId="{D129A4C3-7850-40CC-913D-C7BE325D4B38}" type="presOf" srcId="{2D6DF14F-23FB-4BD9-B0E7-27F242C1CBC6}" destId="{323F541E-003B-4D8E-B689-4F14ACD1D2A6}" srcOrd="0" destOrd="0" presId="urn:microsoft.com/office/officeart/2008/layout/VerticalCurvedList"/>
    <dgm:cxn modelId="{84AE162C-04DD-4F57-87BA-E4DFFA4317F6}" type="presParOf" srcId="{99E72DB4-B6C8-407A-A400-AD2A9002A163}" destId="{3965B50B-2828-410C-B287-A3B198F00637}" srcOrd="0" destOrd="0" presId="urn:microsoft.com/office/officeart/2008/layout/VerticalCurvedList"/>
    <dgm:cxn modelId="{35E46CF2-5733-4687-97CB-50D394C81A26}" type="presParOf" srcId="{3965B50B-2828-410C-B287-A3B198F00637}" destId="{CBD6F79E-2C69-4FAD-BB7C-2B3704F35ACF}" srcOrd="0" destOrd="0" presId="urn:microsoft.com/office/officeart/2008/layout/VerticalCurvedList"/>
    <dgm:cxn modelId="{D161AC13-CF78-40E9-8F66-512D35CB254F}" type="presParOf" srcId="{CBD6F79E-2C69-4FAD-BB7C-2B3704F35ACF}" destId="{B7AA0B9A-207F-43AA-AA2D-DFA36E1F0CC6}" srcOrd="0" destOrd="0" presId="urn:microsoft.com/office/officeart/2008/layout/VerticalCurvedList"/>
    <dgm:cxn modelId="{9DBF53C9-C626-4C0C-9A12-53E77D870883}" type="presParOf" srcId="{CBD6F79E-2C69-4FAD-BB7C-2B3704F35ACF}" destId="{323F541E-003B-4D8E-B689-4F14ACD1D2A6}" srcOrd="1" destOrd="0" presId="urn:microsoft.com/office/officeart/2008/layout/VerticalCurvedList"/>
    <dgm:cxn modelId="{2557AA48-D801-41C9-9A24-B82026B55E97}" type="presParOf" srcId="{CBD6F79E-2C69-4FAD-BB7C-2B3704F35ACF}" destId="{7A6CD6D3-F479-4DEB-A1ED-581791795CC7}" srcOrd="2" destOrd="0" presId="urn:microsoft.com/office/officeart/2008/layout/VerticalCurvedList"/>
    <dgm:cxn modelId="{C42B32F8-B492-4661-8B79-BCC05A063CDB}" type="presParOf" srcId="{CBD6F79E-2C69-4FAD-BB7C-2B3704F35ACF}" destId="{30237FFD-C137-4B71-AD49-EE247E35D089}" srcOrd="3" destOrd="0" presId="urn:microsoft.com/office/officeart/2008/layout/VerticalCurvedList"/>
    <dgm:cxn modelId="{BD760F8F-6C92-4057-AC26-23DCD2726999}" type="presParOf" srcId="{3965B50B-2828-410C-B287-A3B198F00637}" destId="{F365CF51-6D66-432A-9691-99495D7180C3}" srcOrd="1" destOrd="0" presId="urn:microsoft.com/office/officeart/2008/layout/VerticalCurvedList"/>
    <dgm:cxn modelId="{2929C244-F47D-42F6-B22A-CD7B00097DE6}" type="presParOf" srcId="{3965B50B-2828-410C-B287-A3B198F00637}" destId="{C77F7996-EA08-45F9-BB36-994126BF0FBB}" srcOrd="2" destOrd="0" presId="urn:microsoft.com/office/officeart/2008/layout/VerticalCurvedList"/>
    <dgm:cxn modelId="{3C928774-CA8E-4197-9418-F25D8005C561}" type="presParOf" srcId="{C77F7996-EA08-45F9-BB36-994126BF0FBB}" destId="{FB000F49-69E7-44C8-A781-4A98DA7F00CE}" srcOrd="0" destOrd="0" presId="urn:microsoft.com/office/officeart/2008/layout/VerticalCurvedList"/>
    <dgm:cxn modelId="{010691CC-1514-42BD-89E4-02A3C76A8237}" type="presParOf" srcId="{3965B50B-2828-410C-B287-A3B198F00637}" destId="{2E20A8C6-2022-4ECA-9AFE-6EAF426D91C0}" srcOrd="3" destOrd="0" presId="urn:microsoft.com/office/officeart/2008/layout/VerticalCurvedList"/>
    <dgm:cxn modelId="{77123D0F-4B2C-4D86-AACF-855868F8C4DE}" type="presParOf" srcId="{3965B50B-2828-410C-B287-A3B198F00637}" destId="{022B96C7-9BF9-4C89-A0E4-A7BCEF03039E}" srcOrd="4" destOrd="0" presId="urn:microsoft.com/office/officeart/2008/layout/VerticalCurvedList"/>
    <dgm:cxn modelId="{36FEB0D8-4401-47DF-AF5D-7D9608C9803D}" type="presParOf" srcId="{022B96C7-9BF9-4C89-A0E4-A7BCEF03039E}" destId="{28AE6661-7CB1-4518-889D-6F15452D8A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8C439BA-BFFF-4165-B6CF-86E52AD4220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41614B2-E48D-4EA8-955A-60A55D1B03E9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ระยะเร่งด่วน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6F4EAB9F-2696-46D7-8D61-940BDCFF1D6A}" type="parTrans" cxnId="{3FDF61FA-184C-43BA-8235-009694060E74}">
      <dgm:prSet/>
      <dgm:spPr/>
      <dgm:t>
        <a:bodyPr/>
        <a:lstStyle/>
        <a:p>
          <a:endParaRPr lang="th-TH"/>
        </a:p>
      </dgm:t>
    </dgm:pt>
    <dgm:pt modelId="{6735EE0B-C03D-41F8-B2E3-4E36DAD72B44}" type="sibTrans" cxnId="{3FDF61FA-184C-43BA-8235-009694060E74}">
      <dgm:prSet/>
      <dgm:spPr/>
      <dgm:t>
        <a:bodyPr/>
        <a:lstStyle/>
        <a:p>
          <a:endParaRPr lang="th-TH"/>
        </a:p>
      </dgm:t>
    </dgm:pt>
    <dgm:pt modelId="{64610AF2-BC6B-4966-9A04-B9B444C0B653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พื้นที่ขยายผลจากแบบอย่างความสำเร็จ (</a:t>
          </a:r>
          <a:r>
            <a:rPr lang="en-US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Good Practices</a:t>
          </a:r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373FDA41-0D80-46F9-BF91-DEE15216C564}" type="parTrans" cxnId="{343C2410-B757-45FA-9593-21B79AB93D8A}">
      <dgm:prSet/>
      <dgm:spPr/>
      <dgm:t>
        <a:bodyPr/>
        <a:lstStyle/>
        <a:p>
          <a:endParaRPr lang="th-TH"/>
        </a:p>
      </dgm:t>
    </dgm:pt>
    <dgm:pt modelId="{24005C76-3D34-439A-9D31-B8AC40CEB48F}" type="sibTrans" cxnId="{343C2410-B757-45FA-9593-21B79AB93D8A}">
      <dgm:prSet/>
      <dgm:spPr/>
      <dgm:t>
        <a:bodyPr/>
        <a:lstStyle/>
        <a:p>
          <a:endParaRPr lang="th-TH"/>
        </a:p>
      </dgm:t>
    </dgm:pt>
    <dgm:pt modelId="{5464EABF-4AE4-4C68-BF8F-623E645930FB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หน่วยงานระดับปฏิบัติมีและใช้ข้อมูลในการบริหารจัดการร่วมกัน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CEA48D90-D8A0-46E5-9923-BCDDF1F1ADF8}" type="parTrans" cxnId="{FC898506-FB66-4B09-8AA4-0A68FE1EE169}">
      <dgm:prSet/>
      <dgm:spPr/>
      <dgm:t>
        <a:bodyPr/>
        <a:lstStyle/>
        <a:p>
          <a:endParaRPr lang="th-TH"/>
        </a:p>
      </dgm:t>
    </dgm:pt>
    <dgm:pt modelId="{EEB73F05-6CDA-4D58-A8D0-F51FEE6DD835}" type="sibTrans" cxnId="{FC898506-FB66-4B09-8AA4-0A68FE1EE169}">
      <dgm:prSet/>
      <dgm:spPr/>
      <dgm:t>
        <a:bodyPr/>
        <a:lstStyle/>
        <a:p>
          <a:endParaRPr lang="th-TH"/>
        </a:p>
      </dgm:t>
    </dgm:pt>
    <dgm:pt modelId="{167AB99C-F8F9-44D8-9118-773553EF87AC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ระยะกลาง-ยาว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32AC5D7C-B072-4EBE-8247-C8EEE3B15BE9}" type="parTrans" cxnId="{E4B43275-7E84-4912-857B-0765F57265E6}">
      <dgm:prSet/>
      <dgm:spPr/>
      <dgm:t>
        <a:bodyPr/>
        <a:lstStyle/>
        <a:p>
          <a:endParaRPr lang="th-TH"/>
        </a:p>
      </dgm:t>
    </dgm:pt>
    <dgm:pt modelId="{D4F129F0-8073-43F8-85DF-E3EE2EF836EF}" type="sibTrans" cxnId="{E4B43275-7E84-4912-857B-0765F57265E6}">
      <dgm:prSet/>
      <dgm:spPr/>
      <dgm:t>
        <a:bodyPr/>
        <a:lstStyle/>
        <a:p>
          <a:endParaRPr lang="th-TH"/>
        </a:p>
      </dgm:t>
    </dgm:pt>
    <dgm:pt modelId="{E86C4830-2978-4A01-A374-4B27CA746778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การบริหารจัดการทรัพยากรธรรมชาติและสิ่งแวดล้อม โดยชุมชน องค์กรปกครองส่วนท้องถิ่น และหน่วยงานภาครัฐ </a:t>
          </a:r>
          <a:b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</a:br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ตามแนวทางประชารัฐ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EBB2E0BB-7F94-4F05-8B1C-AAE7DEF0DBDF}" type="parTrans" cxnId="{1A54618C-6305-4735-86E9-1ACAB8A850A8}">
      <dgm:prSet/>
      <dgm:spPr/>
      <dgm:t>
        <a:bodyPr/>
        <a:lstStyle/>
        <a:p>
          <a:endParaRPr lang="th-TH"/>
        </a:p>
      </dgm:t>
    </dgm:pt>
    <dgm:pt modelId="{2F2B9A25-4780-43E7-B3BB-C27E5E51CF13}" type="sibTrans" cxnId="{1A54618C-6305-4735-86E9-1ACAB8A850A8}">
      <dgm:prSet/>
      <dgm:spPr/>
      <dgm:t>
        <a:bodyPr/>
        <a:lstStyle/>
        <a:p>
          <a:endParaRPr lang="th-TH"/>
        </a:p>
      </dgm:t>
    </dgm:pt>
    <dgm:pt modelId="{1DEBFA75-E16D-4BE4-820B-A6302E52FDEF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โครงสร้างองค์กรมีความสอดรับกับแผนงานและการบริหารจัดการ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9547B64F-500E-43BB-AD05-320FAB43949C}" type="parTrans" cxnId="{F5E17922-482B-4875-B1B6-21BF76E3A556}">
      <dgm:prSet/>
      <dgm:spPr/>
      <dgm:t>
        <a:bodyPr/>
        <a:lstStyle/>
        <a:p>
          <a:endParaRPr lang="th-TH"/>
        </a:p>
      </dgm:t>
    </dgm:pt>
    <dgm:pt modelId="{C21BF49D-57A1-48C9-9777-1AF3F72A9F68}" type="sibTrans" cxnId="{F5E17922-482B-4875-B1B6-21BF76E3A556}">
      <dgm:prSet/>
      <dgm:spPr/>
      <dgm:t>
        <a:bodyPr/>
        <a:lstStyle/>
        <a:p>
          <a:endParaRPr lang="th-TH"/>
        </a:p>
      </dgm:t>
    </dgm:pt>
    <dgm:pt modelId="{9F8B0B4E-23CE-4805-BFB0-083033EAC393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ประเด็นหรือกิจกรรมการปฏิรูปที่กำหนดให้ต้องดำเนินการภายใน ๑ </a:t>
          </a:r>
          <a:r>
            <a:rPr lang="en-US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- </a:t>
          </a:r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๒ ปี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73F9E6F4-4CD7-4545-BD7F-8DAAA9871744}" type="parTrans" cxnId="{D2ECA305-206A-4AC0-8E94-F176FC37AD31}">
      <dgm:prSet/>
      <dgm:spPr/>
      <dgm:t>
        <a:bodyPr/>
        <a:lstStyle/>
        <a:p>
          <a:endParaRPr lang="th-TH"/>
        </a:p>
      </dgm:t>
    </dgm:pt>
    <dgm:pt modelId="{1920A352-5365-457F-96AE-EB606BB14D91}" type="sibTrans" cxnId="{D2ECA305-206A-4AC0-8E94-F176FC37AD31}">
      <dgm:prSet/>
      <dgm:spPr/>
      <dgm:t>
        <a:bodyPr/>
        <a:lstStyle/>
        <a:p>
          <a:endParaRPr lang="th-TH"/>
        </a:p>
      </dgm:t>
    </dgm:pt>
    <dgm:pt modelId="{0CA7B9D5-2D34-4D0E-BD53-F0FA9E4E10E9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แผนที่งบประมาณ (</a:t>
          </a:r>
          <a:r>
            <a:rPr lang="en-US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Area</a:t>
          </a:r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-</a:t>
          </a:r>
          <a:r>
            <a:rPr lang="en-US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Based Budgeting</a:t>
          </a:r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29B58283-7C99-49FE-9415-CE838B5D013D}" type="parTrans" cxnId="{9608A16C-4883-4746-9805-2ECFB3AD739C}">
      <dgm:prSet/>
      <dgm:spPr/>
      <dgm:t>
        <a:bodyPr/>
        <a:lstStyle/>
        <a:p>
          <a:endParaRPr lang="th-TH"/>
        </a:p>
      </dgm:t>
    </dgm:pt>
    <dgm:pt modelId="{94F274D1-C543-4C2B-9ECB-A8C068867D2D}" type="sibTrans" cxnId="{9608A16C-4883-4746-9805-2ECFB3AD739C}">
      <dgm:prSet/>
      <dgm:spPr/>
      <dgm:t>
        <a:bodyPr/>
        <a:lstStyle/>
        <a:p>
          <a:endParaRPr lang="th-TH"/>
        </a:p>
      </dgm:t>
    </dgm:pt>
    <dgm:pt modelId="{A592CF5D-195B-4F56-AA04-B903750AFF2D}">
      <dgm:prSet phldrT="[ข้อความ]" custT="1"/>
      <dgm:spPr/>
      <dgm:t>
        <a:bodyPr/>
        <a:lstStyle/>
        <a:p>
          <a:r>
            <a:rPr lang="th-TH" sz="1800" b="1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ดำเนินการปฏิรูปในด้านต่าง ๆ อย่างต่อเนื่อง</a:t>
          </a:r>
          <a:endParaRPr lang="th-TH" sz="1800" b="1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gm:t>
    </dgm:pt>
    <dgm:pt modelId="{EC2B4135-2B79-42C2-8212-F8486D34DB6F}" type="parTrans" cxnId="{01FC4808-B76F-4B05-92F2-4E82F8A4283D}">
      <dgm:prSet/>
      <dgm:spPr/>
      <dgm:t>
        <a:bodyPr/>
        <a:lstStyle/>
        <a:p>
          <a:endParaRPr lang="th-TH"/>
        </a:p>
      </dgm:t>
    </dgm:pt>
    <dgm:pt modelId="{6C5C5842-7BDE-4E17-995F-C513A80E5FE8}" type="sibTrans" cxnId="{01FC4808-B76F-4B05-92F2-4E82F8A4283D}">
      <dgm:prSet/>
      <dgm:spPr/>
      <dgm:t>
        <a:bodyPr/>
        <a:lstStyle/>
        <a:p>
          <a:endParaRPr lang="th-TH"/>
        </a:p>
      </dgm:t>
    </dgm:pt>
    <dgm:pt modelId="{4DE274A0-6A1D-4EA9-B422-0E3365D68C6E}" type="pres">
      <dgm:prSet presAssocID="{98C439BA-BFFF-4165-B6CF-86E52AD422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CAAD68D-C363-4DEA-97AC-E8470C4ACB61}" type="pres">
      <dgm:prSet presAssocID="{541614B2-E48D-4EA8-955A-60A55D1B03E9}" presName="composite" presStyleCnt="0"/>
      <dgm:spPr/>
    </dgm:pt>
    <dgm:pt modelId="{E331D809-645D-403A-B8A4-6B390F2C6524}" type="pres">
      <dgm:prSet presAssocID="{541614B2-E48D-4EA8-955A-60A55D1B03E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C458A7-7B0E-4523-870B-53F2164CC2D2}" type="pres">
      <dgm:prSet presAssocID="{541614B2-E48D-4EA8-955A-60A55D1B03E9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0CAAA73-6CE7-47E4-9A22-1A4551D87AD9}" type="pres">
      <dgm:prSet presAssocID="{6735EE0B-C03D-41F8-B2E3-4E36DAD72B44}" presName="space" presStyleCnt="0"/>
      <dgm:spPr/>
    </dgm:pt>
    <dgm:pt modelId="{CEFE5DC2-35D4-4C51-8117-C606CB52203D}" type="pres">
      <dgm:prSet presAssocID="{167AB99C-F8F9-44D8-9118-773553EF87AC}" presName="composite" presStyleCnt="0"/>
      <dgm:spPr/>
    </dgm:pt>
    <dgm:pt modelId="{3EFADD56-1263-42E1-9AD7-93E49919919A}" type="pres">
      <dgm:prSet presAssocID="{167AB99C-F8F9-44D8-9118-773553EF87A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F17DC1-E508-4AC1-AE7F-6E95BE09EFA2}" type="pres">
      <dgm:prSet presAssocID="{167AB99C-F8F9-44D8-9118-773553EF87A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1FC4808-B76F-4B05-92F2-4E82F8A4283D}" srcId="{167AB99C-F8F9-44D8-9118-773553EF87AC}" destId="{A592CF5D-195B-4F56-AA04-B903750AFF2D}" srcOrd="1" destOrd="0" parTransId="{EC2B4135-2B79-42C2-8212-F8486D34DB6F}" sibTransId="{6C5C5842-7BDE-4E17-995F-C513A80E5FE8}"/>
    <dgm:cxn modelId="{D20F187F-8256-4C2D-AD5E-8BBB137AB133}" type="presOf" srcId="{0CA7B9D5-2D34-4D0E-BD53-F0FA9E4E10E9}" destId="{27C458A7-7B0E-4523-870B-53F2164CC2D2}" srcOrd="0" destOrd="2" presId="urn:microsoft.com/office/officeart/2005/8/layout/hList1"/>
    <dgm:cxn modelId="{5277334D-0A8A-4AA2-8B42-8FA63AA6672F}" type="presOf" srcId="{9F8B0B4E-23CE-4805-BFB0-083033EAC393}" destId="{27C458A7-7B0E-4523-870B-53F2164CC2D2}" srcOrd="0" destOrd="3" presId="urn:microsoft.com/office/officeart/2005/8/layout/hList1"/>
    <dgm:cxn modelId="{3F72DB6E-4732-4ED2-9E37-F4FE38448AE3}" type="presOf" srcId="{64610AF2-BC6B-4966-9A04-B9B444C0B653}" destId="{27C458A7-7B0E-4523-870B-53F2164CC2D2}" srcOrd="0" destOrd="0" presId="urn:microsoft.com/office/officeart/2005/8/layout/hList1"/>
    <dgm:cxn modelId="{3FDF61FA-184C-43BA-8235-009694060E74}" srcId="{98C439BA-BFFF-4165-B6CF-86E52AD42209}" destId="{541614B2-E48D-4EA8-955A-60A55D1B03E9}" srcOrd="0" destOrd="0" parTransId="{6F4EAB9F-2696-46D7-8D61-940BDCFF1D6A}" sibTransId="{6735EE0B-C03D-41F8-B2E3-4E36DAD72B44}"/>
    <dgm:cxn modelId="{AE385B4D-399D-48C0-B634-6FC44ECE83E9}" type="presOf" srcId="{E86C4830-2978-4A01-A374-4B27CA746778}" destId="{08F17DC1-E508-4AC1-AE7F-6E95BE09EFA2}" srcOrd="0" destOrd="0" presId="urn:microsoft.com/office/officeart/2005/8/layout/hList1"/>
    <dgm:cxn modelId="{D2ECA305-206A-4AC0-8E94-F176FC37AD31}" srcId="{541614B2-E48D-4EA8-955A-60A55D1B03E9}" destId="{9F8B0B4E-23CE-4805-BFB0-083033EAC393}" srcOrd="3" destOrd="0" parTransId="{73F9E6F4-4CD7-4545-BD7F-8DAAA9871744}" sibTransId="{1920A352-5365-457F-96AE-EB606BB14D91}"/>
    <dgm:cxn modelId="{F5E17922-482B-4875-B1B6-21BF76E3A556}" srcId="{167AB99C-F8F9-44D8-9118-773553EF87AC}" destId="{1DEBFA75-E16D-4BE4-820B-A6302E52FDEF}" srcOrd="2" destOrd="0" parTransId="{9547B64F-500E-43BB-AD05-320FAB43949C}" sibTransId="{C21BF49D-57A1-48C9-9777-1AF3F72A9F68}"/>
    <dgm:cxn modelId="{343C2410-B757-45FA-9593-21B79AB93D8A}" srcId="{541614B2-E48D-4EA8-955A-60A55D1B03E9}" destId="{64610AF2-BC6B-4966-9A04-B9B444C0B653}" srcOrd="0" destOrd="0" parTransId="{373FDA41-0D80-46F9-BF91-DEE15216C564}" sibTransId="{24005C76-3D34-439A-9D31-B8AC40CEB48F}"/>
    <dgm:cxn modelId="{D93C00BE-22E2-4576-80E1-362DD0C6C3ED}" type="presOf" srcId="{1DEBFA75-E16D-4BE4-820B-A6302E52FDEF}" destId="{08F17DC1-E508-4AC1-AE7F-6E95BE09EFA2}" srcOrd="0" destOrd="2" presId="urn:microsoft.com/office/officeart/2005/8/layout/hList1"/>
    <dgm:cxn modelId="{B2BB0FB1-4796-47B8-B240-4DE5646848D3}" type="presOf" srcId="{167AB99C-F8F9-44D8-9118-773553EF87AC}" destId="{3EFADD56-1263-42E1-9AD7-93E49919919A}" srcOrd="0" destOrd="0" presId="urn:microsoft.com/office/officeart/2005/8/layout/hList1"/>
    <dgm:cxn modelId="{1A54618C-6305-4735-86E9-1ACAB8A850A8}" srcId="{167AB99C-F8F9-44D8-9118-773553EF87AC}" destId="{E86C4830-2978-4A01-A374-4B27CA746778}" srcOrd="0" destOrd="0" parTransId="{EBB2E0BB-7F94-4F05-8B1C-AAE7DEF0DBDF}" sibTransId="{2F2B9A25-4780-43E7-B3BB-C27E5E51CF13}"/>
    <dgm:cxn modelId="{E4B43275-7E84-4912-857B-0765F57265E6}" srcId="{98C439BA-BFFF-4165-B6CF-86E52AD42209}" destId="{167AB99C-F8F9-44D8-9118-773553EF87AC}" srcOrd="1" destOrd="0" parTransId="{32AC5D7C-B072-4EBE-8247-C8EEE3B15BE9}" sibTransId="{D4F129F0-8073-43F8-85DF-E3EE2EF836EF}"/>
    <dgm:cxn modelId="{EE32E961-9431-40E3-9895-5077829C457B}" type="presOf" srcId="{A592CF5D-195B-4F56-AA04-B903750AFF2D}" destId="{08F17DC1-E508-4AC1-AE7F-6E95BE09EFA2}" srcOrd="0" destOrd="1" presId="urn:microsoft.com/office/officeart/2005/8/layout/hList1"/>
    <dgm:cxn modelId="{FC898506-FB66-4B09-8AA4-0A68FE1EE169}" srcId="{541614B2-E48D-4EA8-955A-60A55D1B03E9}" destId="{5464EABF-4AE4-4C68-BF8F-623E645930FB}" srcOrd="1" destOrd="0" parTransId="{CEA48D90-D8A0-46E5-9923-BCDDF1F1ADF8}" sibTransId="{EEB73F05-6CDA-4D58-A8D0-F51FEE6DD835}"/>
    <dgm:cxn modelId="{237448D2-53DF-49B0-93C2-25AFE63BAFD7}" type="presOf" srcId="{5464EABF-4AE4-4C68-BF8F-623E645930FB}" destId="{27C458A7-7B0E-4523-870B-53F2164CC2D2}" srcOrd="0" destOrd="1" presId="urn:microsoft.com/office/officeart/2005/8/layout/hList1"/>
    <dgm:cxn modelId="{776401A0-9434-45CD-834A-BE86D91C1C88}" type="presOf" srcId="{541614B2-E48D-4EA8-955A-60A55D1B03E9}" destId="{E331D809-645D-403A-B8A4-6B390F2C6524}" srcOrd="0" destOrd="0" presId="urn:microsoft.com/office/officeart/2005/8/layout/hList1"/>
    <dgm:cxn modelId="{9608A16C-4883-4746-9805-2ECFB3AD739C}" srcId="{541614B2-E48D-4EA8-955A-60A55D1B03E9}" destId="{0CA7B9D5-2D34-4D0E-BD53-F0FA9E4E10E9}" srcOrd="2" destOrd="0" parTransId="{29B58283-7C99-49FE-9415-CE838B5D013D}" sibTransId="{94F274D1-C543-4C2B-9ECB-A8C068867D2D}"/>
    <dgm:cxn modelId="{EE9E031A-F0BA-4873-8949-A9A8092DF45D}" type="presOf" srcId="{98C439BA-BFFF-4165-B6CF-86E52AD42209}" destId="{4DE274A0-6A1D-4EA9-B422-0E3365D68C6E}" srcOrd="0" destOrd="0" presId="urn:microsoft.com/office/officeart/2005/8/layout/hList1"/>
    <dgm:cxn modelId="{6F34D72F-0513-4C84-A9EA-304F5F673FE7}" type="presParOf" srcId="{4DE274A0-6A1D-4EA9-B422-0E3365D68C6E}" destId="{CCAAD68D-C363-4DEA-97AC-E8470C4ACB61}" srcOrd="0" destOrd="0" presId="urn:microsoft.com/office/officeart/2005/8/layout/hList1"/>
    <dgm:cxn modelId="{EB6E81BB-C89A-407B-8AD5-B2EB60A49471}" type="presParOf" srcId="{CCAAD68D-C363-4DEA-97AC-E8470C4ACB61}" destId="{E331D809-645D-403A-B8A4-6B390F2C6524}" srcOrd="0" destOrd="0" presId="urn:microsoft.com/office/officeart/2005/8/layout/hList1"/>
    <dgm:cxn modelId="{DBD480C2-D7D0-4229-BDD2-B520F57EE84F}" type="presParOf" srcId="{CCAAD68D-C363-4DEA-97AC-E8470C4ACB61}" destId="{27C458A7-7B0E-4523-870B-53F2164CC2D2}" srcOrd="1" destOrd="0" presId="urn:microsoft.com/office/officeart/2005/8/layout/hList1"/>
    <dgm:cxn modelId="{F527DF0B-4D78-4959-8D59-79E2FB186472}" type="presParOf" srcId="{4DE274A0-6A1D-4EA9-B422-0E3365D68C6E}" destId="{10CAAA73-6CE7-47E4-9A22-1A4551D87AD9}" srcOrd="1" destOrd="0" presId="urn:microsoft.com/office/officeart/2005/8/layout/hList1"/>
    <dgm:cxn modelId="{E3EFA7A0-32D1-410F-B7C2-D33CBE21957D}" type="presParOf" srcId="{4DE274A0-6A1D-4EA9-B422-0E3365D68C6E}" destId="{CEFE5DC2-35D4-4C51-8117-C606CB52203D}" srcOrd="2" destOrd="0" presId="urn:microsoft.com/office/officeart/2005/8/layout/hList1"/>
    <dgm:cxn modelId="{D808F336-C8F7-4F59-B5E2-9EA5ADFFA931}" type="presParOf" srcId="{CEFE5DC2-35D4-4C51-8117-C606CB52203D}" destId="{3EFADD56-1263-42E1-9AD7-93E49919919A}" srcOrd="0" destOrd="0" presId="urn:microsoft.com/office/officeart/2005/8/layout/hList1"/>
    <dgm:cxn modelId="{CD843120-1593-4A6A-B0CB-0ADCA505BDDD}" type="presParOf" srcId="{CEFE5DC2-35D4-4C51-8117-C606CB52203D}" destId="{08F17DC1-E508-4AC1-AE7F-6E95BE09EF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CCC6099-3648-4A18-BD73-28C4695EDAB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9A5D5ACB-2F1D-43E8-888A-12A400A2E4D3}">
      <dgm:prSet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6</a:t>
          </a:r>
          <a:r>
            <a:rPr lang="en-US" b="1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ระบบบริหารจัดการทรัพยากรธรรมชาติและสิ่งแวดล้อม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0A040625-DE11-4C12-AE27-D94D9D6D2093}" type="parTrans" cxnId="{3C562FDC-8BB8-4DDD-9025-9B6FC2108777}">
      <dgm:prSet/>
      <dgm:spPr/>
      <dgm:t>
        <a:bodyPr/>
        <a:lstStyle/>
        <a:p>
          <a:endParaRPr lang="th-TH"/>
        </a:p>
      </dgm:t>
    </dgm:pt>
    <dgm:pt modelId="{5386F384-B889-46DE-9256-2700001425E5}" type="sibTrans" cxnId="{3C562FDC-8BB8-4DDD-9025-9B6FC2108777}">
      <dgm:prSet/>
      <dgm:spPr/>
      <dgm:t>
        <a:bodyPr/>
        <a:lstStyle/>
        <a:p>
          <a:endParaRPr lang="th-TH"/>
        </a:p>
      </dgm:t>
    </dgm:pt>
    <dgm:pt modelId="{2F0E3AB8-1A36-44A4-A9BE-0D728396C3EC}">
      <dgm:prSet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1</a:t>
          </a:r>
          <a:r>
            <a:rPr lang="en-US" b="1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ทรัพยากรทางบก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2BD9F7F6-677B-476A-B04D-7BA7ACAC39A9}" type="parTrans" cxnId="{7AF7823D-8C22-46F4-A916-0C1569E93931}">
      <dgm:prSet/>
      <dgm:spPr/>
      <dgm:t>
        <a:bodyPr/>
        <a:lstStyle/>
        <a:p>
          <a:endParaRPr lang="th-TH"/>
        </a:p>
      </dgm:t>
    </dgm:pt>
    <dgm:pt modelId="{BF391840-9AA5-4D69-8364-EB159CB4B600}" type="sibTrans" cxnId="{7AF7823D-8C22-46F4-A916-0C1569E93931}">
      <dgm:prSet/>
      <dgm:spPr/>
      <dgm:t>
        <a:bodyPr/>
        <a:lstStyle/>
        <a:p>
          <a:endParaRPr lang="th-TH"/>
        </a:p>
      </dgm:t>
    </dgm:pt>
    <dgm:pt modelId="{278E90FE-1696-4D93-ADE6-93D272D3319F}">
      <dgm:prSet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2</a:t>
          </a:r>
          <a:r>
            <a:rPr lang="en-US" b="1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ทรัพยากรน้ำ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FB2B8BD7-B0DD-4D96-A88D-EAAC2B7AF9A0}" type="parTrans" cxnId="{FFCE7DF1-DAB2-49CA-B359-5EBDC55F990C}">
      <dgm:prSet/>
      <dgm:spPr/>
      <dgm:t>
        <a:bodyPr/>
        <a:lstStyle/>
        <a:p>
          <a:endParaRPr lang="th-TH"/>
        </a:p>
      </dgm:t>
    </dgm:pt>
    <dgm:pt modelId="{0B0493AA-F880-4868-8731-611D7AE71D44}" type="sibTrans" cxnId="{FFCE7DF1-DAB2-49CA-B359-5EBDC55F990C}">
      <dgm:prSet/>
      <dgm:spPr/>
      <dgm:t>
        <a:bodyPr/>
        <a:lstStyle/>
        <a:p>
          <a:endParaRPr lang="th-TH"/>
        </a:p>
      </dgm:t>
    </dgm:pt>
    <dgm:pt modelId="{356553CA-217B-40E2-A01B-61F858F9D640}">
      <dgm:prSet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3</a:t>
          </a:r>
          <a:r>
            <a:rPr lang="en-US" b="1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ทรัพยากรทางทะเลและชายฝั่ง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7DBBD2A1-972B-42C8-BA2D-B65AC5EAFB97}" type="parTrans" cxnId="{87EB3082-ACEA-44D4-9D7F-9C4F54923531}">
      <dgm:prSet/>
      <dgm:spPr/>
      <dgm:t>
        <a:bodyPr/>
        <a:lstStyle/>
        <a:p>
          <a:endParaRPr lang="th-TH"/>
        </a:p>
      </dgm:t>
    </dgm:pt>
    <dgm:pt modelId="{C71795BF-9292-423E-B6C6-CBC8F2C6D6B9}" type="sibTrans" cxnId="{87EB3082-ACEA-44D4-9D7F-9C4F54923531}">
      <dgm:prSet/>
      <dgm:spPr/>
      <dgm:t>
        <a:bodyPr/>
        <a:lstStyle/>
        <a:p>
          <a:endParaRPr lang="th-TH"/>
        </a:p>
      </dgm:t>
    </dgm:pt>
    <dgm:pt modelId="{3E0662E0-B734-44B8-8047-E8A53C1F4673}">
      <dgm:prSet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4</a:t>
          </a:r>
          <a:r>
            <a:rPr lang="en-US" b="1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ความหลากหลายทางชีวภาพ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B2E4AD92-2C40-4BE0-8423-AB5C19F039C0}" type="parTrans" cxnId="{6A620B5C-5F5C-4483-9DD7-DCED4C479C75}">
      <dgm:prSet/>
      <dgm:spPr/>
      <dgm:t>
        <a:bodyPr/>
        <a:lstStyle/>
        <a:p>
          <a:endParaRPr lang="th-TH"/>
        </a:p>
      </dgm:t>
    </dgm:pt>
    <dgm:pt modelId="{845441E2-B5D3-431C-B840-D9ED31D8DF16}" type="sibTrans" cxnId="{6A620B5C-5F5C-4483-9DD7-DCED4C479C75}">
      <dgm:prSet/>
      <dgm:spPr/>
      <dgm:t>
        <a:bodyPr/>
        <a:lstStyle/>
        <a:p>
          <a:endParaRPr lang="th-TH"/>
        </a:p>
      </dgm:t>
    </dgm:pt>
    <dgm:pt modelId="{7E24A90F-AD6C-4723-B078-81DF393221B9}">
      <dgm:prSet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5</a:t>
          </a:r>
          <a:r>
            <a:rPr lang="en-US" b="1" dirty="0" smtClean="0">
              <a:latin typeface="TH SarabunIT๙" pitchFamily="34" charset="-34"/>
              <a:cs typeface="TH SarabunIT๙" pitchFamily="34" charset="-34"/>
            </a:rPr>
            <a:t>  </a:t>
          </a:r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สิ่งแวดล้อม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FAC290EB-C1E8-406B-BB2A-81F920679F68}" type="parTrans" cxnId="{FE5F1CAA-6F13-4195-8F7F-9EB33A70DC73}">
      <dgm:prSet/>
      <dgm:spPr/>
      <dgm:t>
        <a:bodyPr/>
        <a:lstStyle/>
        <a:p>
          <a:endParaRPr lang="th-TH"/>
        </a:p>
      </dgm:t>
    </dgm:pt>
    <dgm:pt modelId="{1BACF834-444B-46B5-88C6-44457297C7EE}" type="sibTrans" cxnId="{FE5F1CAA-6F13-4195-8F7F-9EB33A70DC73}">
      <dgm:prSet/>
      <dgm:spPr/>
      <dgm:t>
        <a:bodyPr/>
        <a:lstStyle/>
        <a:p>
          <a:endParaRPr lang="th-TH"/>
        </a:p>
      </dgm:t>
    </dgm:pt>
    <dgm:pt modelId="{9B714887-20FB-4E0D-A53F-8795BA561484}" type="pres">
      <dgm:prSet presAssocID="{1CCC6099-3648-4A18-BD73-28C4695EDA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B2AD9E6-9834-4180-B242-D1688B55AAE3}" type="pres">
      <dgm:prSet presAssocID="{2F0E3AB8-1A36-44A4-A9BE-0D728396C3EC}" presName="parentText" presStyleLbl="node1" presStyleIdx="0" presStyleCnt="6" custLinFactNeighborY="-8147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D838876-6128-4ECC-B5F5-B67EA57D58E4}" type="pres">
      <dgm:prSet presAssocID="{BF391840-9AA5-4D69-8364-EB159CB4B600}" presName="spacer" presStyleCnt="0"/>
      <dgm:spPr/>
    </dgm:pt>
    <dgm:pt modelId="{0074C015-E130-4001-8F79-2FB231AF7C19}" type="pres">
      <dgm:prSet presAssocID="{278E90FE-1696-4D93-ADE6-93D272D3319F}" presName="parentText" presStyleLbl="node1" presStyleIdx="1" presStyleCnt="6" custLinFactY="474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432A189-A98C-4231-A795-CE8CD6C44748}" type="pres">
      <dgm:prSet presAssocID="{0B0493AA-F880-4868-8731-611D7AE71D44}" presName="spacer" presStyleCnt="0"/>
      <dgm:spPr/>
    </dgm:pt>
    <dgm:pt modelId="{960EACDA-6614-4E39-BD07-4F629C811046}" type="pres">
      <dgm:prSet presAssocID="{356553CA-217B-40E2-A01B-61F858F9D640}" presName="parentText" presStyleLbl="node1" presStyleIdx="2" presStyleCnt="6" custLinFactY="2006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D7B67F-38F1-432C-BBDD-78DF43351181}" type="pres">
      <dgm:prSet presAssocID="{C71795BF-9292-423E-B6C6-CBC8F2C6D6B9}" presName="spacer" presStyleCnt="0"/>
      <dgm:spPr/>
    </dgm:pt>
    <dgm:pt modelId="{E4FC052C-08EF-419E-90FC-7315BF06F32F}" type="pres">
      <dgm:prSet presAssocID="{3E0662E0-B734-44B8-8047-E8A53C1F4673}" presName="parentText" presStyleLbl="node1" presStyleIdx="3" presStyleCnt="6" custLinFactY="4251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6A74CB6-E7F6-41F9-B810-52B0470B5A76}" type="pres">
      <dgm:prSet presAssocID="{845441E2-B5D3-431C-B840-D9ED31D8DF16}" presName="spacer" presStyleCnt="0"/>
      <dgm:spPr/>
    </dgm:pt>
    <dgm:pt modelId="{C8EF5841-325E-4216-9504-5A422E8740DB}" type="pres">
      <dgm:prSet presAssocID="{7E24A90F-AD6C-4723-B078-81DF393221B9}" presName="parentText" presStyleLbl="node1" presStyleIdx="4" presStyleCnt="6" custLinFactY="7536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F71032A-CFE5-446A-9D9F-A92D0EB33337}" type="pres">
      <dgm:prSet presAssocID="{1BACF834-444B-46B5-88C6-44457297C7EE}" presName="spacer" presStyleCnt="0"/>
      <dgm:spPr/>
    </dgm:pt>
    <dgm:pt modelId="{9CAD40CB-DA8B-476A-9623-FBA871712655}" type="pres">
      <dgm:prSet presAssocID="{9A5D5ACB-2F1D-43E8-888A-12A400A2E4D3}" presName="parentText" presStyleLbl="node1" presStyleIdx="5" presStyleCnt="6" custLinFactY="100000" custLinFactNeighborY="12391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A620B5C-5F5C-4483-9DD7-DCED4C479C75}" srcId="{1CCC6099-3648-4A18-BD73-28C4695EDABC}" destId="{3E0662E0-B734-44B8-8047-E8A53C1F4673}" srcOrd="3" destOrd="0" parTransId="{B2E4AD92-2C40-4BE0-8423-AB5C19F039C0}" sibTransId="{845441E2-B5D3-431C-B840-D9ED31D8DF16}"/>
    <dgm:cxn modelId="{100CAC2E-FFB6-459D-8078-C231A23D1768}" type="presOf" srcId="{2F0E3AB8-1A36-44A4-A9BE-0D728396C3EC}" destId="{BB2AD9E6-9834-4180-B242-D1688B55AAE3}" srcOrd="0" destOrd="0" presId="urn:microsoft.com/office/officeart/2005/8/layout/vList2"/>
    <dgm:cxn modelId="{FE5F1CAA-6F13-4195-8F7F-9EB33A70DC73}" srcId="{1CCC6099-3648-4A18-BD73-28C4695EDABC}" destId="{7E24A90F-AD6C-4723-B078-81DF393221B9}" srcOrd="4" destOrd="0" parTransId="{FAC290EB-C1E8-406B-BB2A-81F920679F68}" sibTransId="{1BACF834-444B-46B5-88C6-44457297C7EE}"/>
    <dgm:cxn modelId="{A6CAD286-8806-419F-A48E-DD83E1FB707E}" type="presOf" srcId="{356553CA-217B-40E2-A01B-61F858F9D640}" destId="{960EACDA-6614-4E39-BD07-4F629C811046}" srcOrd="0" destOrd="0" presId="urn:microsoft.com/office/officeart/2005/8/layout/vList2"/>
    <dgm:cxn modelId="{DE21C272-E59D-473E-8F20-42FD6018D5B4}" type="presOf" srcId="{7E24A90F-AD6C-4723-B078-81DF393221B9}" destId="{C8EF5841-325E-4216-9504-5A422E8740DB}" srcOrd="0" destOrd="0" presId="urn:microsoft.com/office/officeart/2005/8/layout/vList2"/>
    <dgm:cxn modelId="{387335C8-D067-4D61-8B66-3B67C7639C3F}" type="presOf" srcId="{9A5D5ACB-2F1D-43E8-888A-12A400A2E4D3}" destId="{9CAD40CB-DA8B-476A-9623-FBA871712655}" srcOrd="0" destOrd="0" presId="urn:microsoft.com/office/officeart/2005/8/layout/vList2"/>
    <dgm:cxn modelId="{FFCE7DF1-DAB2-49CA-B359-5EBDC55F990C}" srcId="{1CCC6099-3648-4A18-BD73-28C4695EDABC}" destId="{278E90FE-1696-4D93-ADE6-93D272D3319F}" srcOrd="1" destOrd="0" parTransId="{FB2B8BD7-B0DD-4D96-A88D-EAAC2B7AF9A0}" sibTransId="{0B0493AA-F880-4868-8731-611D7AE71D44}"/>
    <dgm:cxn modelId="{87EB3082-ACEA-44D4-9D7F-9C4F54923531}" srcId="{1CCC6099-3648-4A18-BD73-28C4695EDABC}" destId="{356553CA-217B-40E2-A01B-61F858F9D640}" srcOrd="2" destOrd="0" parTransId="{7DBBD2A1-972B-42C8-BA2D-B65AC5EAFB97}" sibTransId="{C71795BF-9292-423E-B6C6-CBC8F2C6D6B9}"/>
    <dgm:cxn modelId="{7AEC6FC2-B9FE-472F-887D-7E5E10E138F9}" type="presOf" srcId="{278E90FE-1696-4D93-ADE6-93D272D3319F}" destId="{0074C015-E130-4001-8F79-2FB231AF7C19}" srcOrd="0" destOrd="0" presId="urn:microsoft.com/office/officeart/2005/8/layout/vList2"/>
    <dgm:cxn modelId="{7AF7823D-8C22-46F4-A916-0C1569E93931}" srcId="{1CCC6099-3648-4A18-BD73-28C4695EDABC}" destId="{2F0E3AB8-1A36-44A4-A9BE-0D728396C3EC}" srcOrd="0" destOrd="0" parTransId="{2BD9F7F6-677B-476A-B04D-7BA7ACAC39A9}" sibTransId="{BF391840-9AA5-4D69-8364-EB159CB4B600}"/>
    <dgm:cxn modelId="{3C562FDC-8BB8-4DDD-9025-9B6FC2108777}" srcId="{1CCC6099-3648-4A18-BD73-28C4695EDABC}" destId="{9A5D5ACB-2F1D-43E8-888A-12A400A2E4D3}" srcOrd="5" destOrd="0" parTransId="{0A040625-DE11-4C12-AE27-D94D9D6D2093}" sibTransId="{5386F384-B889-46DE-9256-2700001425E5}"/>
    <dgm:cxn modelId="{9B8E77AE-5809-4C9B-9A78-E466B8D1BD3B}" type="presOf" srcId="{3E0662E0-B734-44B8-8047-E8A53C1F4673}" destId="{E4FC052C-08EF-419E-90FC-7315BF06F32F}" srcOrd="0" destOrd="0" presId="urn:microsoft.com/office/officeart/2005/8/layout/vList2"/>
    <dgm:cxn modelId="{61F89881-11A6-4E37-AF7E-539BBCBF109B}" type="presOf" srcId="{1CCC6099-3648-4A18-BD73-28C4695EDABC}" destId="{9B714887-20FB-4E0D-A53F-8795BA561484}" srcOrd="0" destOrd="0" presId="urn:microsoft.com/office/officeart/2005/8/layout/vList2"/>
    <dgm:cxn modelId="{342D6C98-2A58-46E7-9139-1416C233DDDF}" type="presParOf" srcId="{9B714887-20FB-4E0D-A53F-8795BA561484}" destId="{BB2AD9E6-9834-4180-B242-D1688B55AAE3}" srcOrd="0" destOrd="0" presId="urn:microsoft.com/office/officeart/2005/8/layout/vList2"/>
    <dgm:cxn modelId="{96A4E77C-134F-40AA-9F22-72F7C748AB2E}" type="presParOf" srcId="{9B714887-20FB-4E0D-A53F-8795BA561484}" destId="{9D838876-6128-4ECC-B5F5-B67EA57D58E4}" srcOrd="1" destOrd="0" presId="urn:microsoft.com/office/officeart/2005/8/layout/vList2"/>
    <dgm:cxn modelId="{799FB349-08E7-4F26-B1F5-BF6C0AD7C9EA}" type="presParOf" srcId="{9B714887-20FB-4E0D-A53F-8795BA561484}" destId="{0074C015-E130-4001-8F79-2FB231AF7C19}" srcOrd="2" destOrd="0" presId="urn:microsoft.com/office/officeart/2005/8/layout/vList2"/>
    <dgm:cxn modelId="{DE4B3886-FC0A-4CFC-8A8B-DF46396C20FA}" type="presParOf" srcId="{9B714887-20FB-4E0D-A53F-8795BA561484}" destId="{8432A189-A98C-4231-A795-CE8CD6C44748}" srcOrd="3" destOrd="0" presId="urn:microsoft.com/office/officeart/2005/8/layout/vList2"/>
    <dgm:cxn modelId="{1414A40B-80B7-4E91-9A9D-09ED47CA0E7B}" type="presParOf" srcId="{9B714887-20FB-4E0D-A53F-8795BA561484}" destId="{960EACDA-6614-4E39-BD07-4F629C811046}" srcOrd="4" destOrd="0" presId="urn:microsoft.com/office/officeart/2005/8/layout/vList2"/>
    <dgm:cxn modelId="{899E53BA-0365-41D8-9D0E-B36E8EA542BF}" type="presParOf" srcId="{9B714887-20FB-4E0D-A53F-8795BA561484}" destId="{66D7B67F-38F1-432C-BBDD-78DF43351181}" srcOrd="5" destOrd="0" presId="urn:microsoft.com/office/officeart/2005/8/layout/vList2"/>
    <dgm:cxn modelId="{5000ABF5-0064-4FF7-B45C-445EB5F5D596}" type="presParOf" srcId="{9B714887-20FB-4E0D-A53F-8795BA561484}" destId="{E4FC052C-08EF-419E-90FC-7315BF06F32F}" srcOrd="6" destOrd="0" presId="urn:microsoft.com/office/officeart/2005/8/layout/vList2"/>
    <dgm:cxn modelId="{45429408-7DF2-4FAD-B177-EB939BDC10D8}" type="presParOf" srcId="{9B714887-20FB-4E0D-A53F-8795BA561484}" destId="{06A74CB6-E7F6-41F9-B810-52B0470B5A76}" srcOrd="7" destOrd="0" presId="urn:microsoft.com/office/officeart/2005/8/layout/vList2"/>
    <dgm:cxn modelId="{89C21B97-6DA0-42AC-9B02-9F3CAF99571F}" type="presParOf" srcId="{9B714887-20FB-4E0D-A53F-8795BA561484}" destId="{C8EF5841-325E-4216-9504-5A422E8740DB}" srcOrd="8" destOrd="0" presId="urn:microsoft.com/office/officeart/2005/8/layout/vList2"/>
    <dgm:cxn modelId="{EFC3B1B5-3E88-4521-A4E7-4354698C1A3F}" type="presParOf" srcId="{9B714887-20FB-4E0D-A53F-8795BA561484}" destId="{0F71032A-CFE5-446A-9D9F-A92D0EB33337}" srcOrd="9" destOrd="0" presId="urn:microsoft.com/office/officeart/2005/8/layout/vList2"/>
    <dgm:cxn modelId="{AA24C0AC-521B-41DD-9D2D-C3422BAC0103}" type="presParOf" srcId="{9B714887-20FB-4E0D-A53F-8795BA561484}" destId="{9CAD40CB-DA8B-476A-9623-FBA87171265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0FA8D36-6913-420B-83A5-9E41EA9F6A8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DE03C22D-5BB0-4B65-A4D7-037E317D906F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เพื่อให้มีระบบบริการปฐมภูมิที่มีความครอบคลุม ตอบสนองความจำเป็น รวมถึงการปรับระบบหลักประกันสุขภาพให้มีความยั่งยืน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424CA3A-2CDA-43B9-81CE-E95023C82247}" type="parTrans" cxnId="{D9FEA90D-7C2F-45BE-901C-9D755427BC3E}">
      <dgm:prSet/>
      <dgm:spPr/>
      <dgm:t>
        <a:bodyPr/>
        <a:lstStyle/>
        <a:p>
          <a:endParaRPr lang="th-TH"/>
        </a:p>
      </dgm:t>
    </dgm:pt>
    <dgm:pt modelId="{CB0C4028-8095-4A7D-B3D9-7F3ECC3FB4F2}" type="sibTrans" cxnId="{D9FEA90D-7C2F-45BE-901C-9D755427BC3E}">
      <dgm:prSet/>
      <dgm:spPr/>
      <dgm:t>
        <a:bodyPr/>
        <a:lstStyle/>
        <a:p>
          <a:endParaRPr lang="th-TH"/>
        </a:p>
      </dgm:t>
    </dgm:pt>
    <dgm:pt modelId="{52538FE7-E830-4839-AF7E-1ED36FED33C5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เพื่อให้มีระบบเทคโนโลยีสารสนเทศเพื่อสุขภาพที่เหมาะสม ในการบริหารจัดการระบบสุขภาพและสาธารณสุขให้มีประสิทธิภาพ เป็นธรรม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1F55DF3-1E09-436E-B215-757DBE8D40A4}" type="parTrans" cxnId="{AC218C20-D1E1-4446-970D-27E1EB7D75D2}">
      <dgm:prSet/>
      <dgm:spPr/>
      <dgm:t>
        <a:bodyPr/>
        <a:lstStyle/>
        <a:p>
          <a:endParaRPr lang="th-TH"/>
        </a:p>
      </dgm:t>
    </dgm:pt>
    <dgm:pt modelId="{FE20308B-436E-46D9-9F5B-67105C1B2D13}" type="sibTrans" cxnId="{AC218C20-D1E1-4446-970D-27E1EB7D75D2}">
      <dgm:prSet/>
      <dgm:spPr/>
      <dgm:t>
        <a:bodyPr/>
        <a:lstStyle/>
        <a:p>
          <a:endParaRPr lang="th-TH"/>
        </a:p>
      </dgm:t>
    </dgm:pt>
    <dgm:pt modelId="{F6DAEE53-FFEC-4FF9-8A90-379B809CB6A6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เพื่อให้ระบบสุขภาพไทยมีเอกภาค มีการบูร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ณา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การงานด้านสุขภาพของทุกหน่วยงาน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80FB1B69-4ACC-43FD-A002-A9C42892ACCE}" type="parTrans" cxnId="{B5C63892-8B9A-473F-A1E9-2571D92EB597}">
      <dgm:prSet/>
      <dgm:spPr/>
      <dgm:t>
        <a:bodyPr/>
        <a:lstStyle/>
        <a:p>
          <a:endParaRPr lang="th-TH"/>
        </a:p>
      </dgm:t>
    </dgm:pt>
    <dgm:pt modelId="{2B1407BD-8737-488F-8064-F3175B4B338E}" type="sibTrans" cxnId="{B5C63892-8B9A-473F-A1E9-2571D92EB597}">
      <dgm:prSet/>
      <dgm:spPr/>
      <dgm:t>
        <a:bodyPr/>
        <a:lstStyle/>
        <a:p>
          <a:endParaRPr lang="th-TH"/>
        </a:p>
      </dgm:t>
    </dgm:pt>
    <dgm:pt modelId="{99E72DB4-B6C8-407A-A400-AD2A9002A163}" type="pres">
      <dgm:prSet presAssocID="{70FA8D36-6913-420B-83A5-9E41EA9F6A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3965B50B-2828-410C-B287-A3B198F00637}" type="pres">
      <dgm:prSet presAssocID="{70FA8D36-6913-420B-83A5-9E41EA9F6A86}" presName="Name1" presStyleCnt="0"/>
      <dgm:spPr/>
    </dgm:pt>
    <dgm:pt modelId="{CBD6F79E-2C69-4FAD-BB7C-2B3704F35ACF}" type="pres">
      <dgm:prSet presAssocID="{70FA8D36-6913-420B-83A5-9E41EA9F6A86}" presName="cycle" presStyleCnt="0"/>
      <dgm:spPr/>
    </dgm:pt>
    <dgm:pt modelId="{B7AA0B9A-207F-43AA-AA2D-DFA36E1F0CC6}" type="pres">
      <dgm:prSet presAssocID="{70FA8D36-6913-420B-83A5-9E41EA9F6A86}" presName="srcNode" presStyleLbl="node1" presStyleIdx="0" presStyleCnt="3"/>
      <dgm:spPr/>
    </dgm:pt>
    <dgm:pt modelId="{323F541E-003B-4D8E-B689-4F14ACD1D2A6}" type="pres">
      <dgm:prSet presAssocID="{70FA8D36-6913-420B-83A5-9E41EA9F6A86}" presName="conn" presStyleLbl="parChTrans1D2" presStyleIdx="0" presStyleCnt="1"/>
      <dgm:spPr/>
      <dgm:t>
        <a:bodyPr/>
        <a:lstStyle/>
        <a:p>
          <a:endParaRPr lang="th-TH"/>
        </a:p>
      </dgm:t>
    </dgm:pt>
    <dgm:pt modelId="{7A6CD6D3-F479-4DEB-A1ED-581791795CC7}" type="pres">
      <dgm:prSet presAssocID="{70FA8D36-6913-420B-83A5-9E41EA9F6A86}" presName="extraNode" presStyleLbl="node1" presStyleIdx="0" presStyleCnt="3"/>
      <dgm:spPr/>
    </dgm:pt>
    <dgm:pt modelId="{30237FFD-C137-4B71-AD49-EE247E35D089}" type="pres">
      <dgm:prSet presAssocID="{70FA8D36-6913-420B-83A5-9E41EA9F6A86}" presName="dstNode" presStyleLbl="node1" presStyleIdx="0" presStyleCnt="3"/>
      <dgm:spPr/>
    </dgm:pt>
    <dgm:pt modelId="{101FEFAD-F678-4B3A-9DB8-5CD85961E487}" type="pres">
      <dgm:prSet presAssocID="{DE03C22D-5BB0-4B65-A4D7-037E317D906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C0375B5-5F86-4A9E-8779-9F6BE3E5F91F}" type="pres">
      <dgm:prSet presAssocID="{DE03C22D-5BB0-4B65-A4D7-037E317D906F}" presName="accent_1" presStyleCnt="0"/>
      <dgm:spPr/>
    </dgm:pt>
    <dgm:pt modelId="{777EE13E-D6D1-44AD-BC68-19AB084959BF}" type="pres">
      <dgm:prSet presAssocID="{DE03C22D-5BB0-4B65-A4D7-037E317D906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8DCA4FB5-3BE6-4136-97FA-B38CEC3017CC}" type="pres">
      <dgm:prSet presAssocID="{52538FE7-E830-4839-AF7E-1ED36FED33C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D96A846-B0CA-4275-BB49-F58D36CF18D5}" type="pres">
      <dgm:prSet presAssocID="{52538FE7-E830-4839-AF7E-1ED36FED33C5}" presName="accent_2" presStyleCnt="0"/>
      <dgm:spPr/>
    </dgm:pt>
    <dgm:pt modelId="{0320E596-999E-4174-BAC8-ED3CA442E410}" type="pres">
      <dgm:prSet presAssocID="{52538FE7-E830-4839-AF7E-1ED36FED33C5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A75A04E2-8178-46CA-B213-C43E7B003107}" type="pres">
      <dgm:prSet presAssocID="{F6DAEE53-FFEC-4FF9-8A90-379B809CB6A6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A15B9C6-7E4A-4B96-AB3F-1F36CC98F10C}" type="pres">
      <dgm:prSet presAssocID="{F6DAEE53-FFEC-4FF9-8A90-379B809CB6A6}" presName="accent_3" presStyleCnt="0"/>
      <dgm:spPr/>
    </dgm:pt>
    <dgm:pt modelId="{29BDCC68-DCB7-4F58-BA7B-0C58AB2E9401}" type="pres">
      <dgm:prSet presAssocID="{F6DAEE53-FFEC-4FF9-8A90-379B809CB6A6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B5C63892-8B9A-473F-A1E9-2571D92EB597}" srcId="{70FA8D36-6913-420B-83A5-9E41EA9F6A86}" destId="{F6DAEE53-FFEC-4FF9-8A90-379B809CB6A6}" srcOrd="2" destOrd="0" parTransId="{80FB1B69-4ACC-43FD-A002-A9C42892ACCE}" sibTransId="{2B1407BD-8737-488F-8064-F3175B4B338E}"/>
    <dgm:cxn modelId="{AC218C20-D1E1-4446-970D-27E1EB7D75D2}" srcId="{70FA8D36-6913-420B-83A5-9E41EA9F6A86}" destId="{52538FE7-E830-4839-AF7E-1ED36FED33C5}" srcOrd="1" destOrd="0" parTransId="{51F55DF3-1E09-436E-B215-757DBE8D40A4}" sibTransId="{FE20308B-436E-46D9-9F5B-67105C1B2D13}"/>
    <dgm:cxn modelId="{D718C6C3-2207-4D6E-B6FD-35857986364C}" type="presOf" srcId="{DE03C22D-5BB0-4B65-A4D7-037E317D906F}" destId="{101FEFAD-F678-4B3A-9DB8-5CD85961E487}" srcOrd="0" destOrd="0" presId="urn:microsoft.com/office/officeart/2008/layout/VerticalCurvedList"/>
    <dgm:cxn modelId="{E633DE61-24DC-4E23-83CC-E576ED508B0C}" type="presOf" srcId="{CB0C4028-8095-4A7D-B3D9-7F3ECC3FB4F2}" destId="{323F541E-003B-4D8E-B689-4F14ACD1D2A6}" srcOrd="0" destOrd="0" presId="urn:microsoft.com/office/officeart/2008/layout/VerticalCurvedList"/>
    <dgm:cxn modelId="{C0E2A6E6-4307-4703-ACA6-39D6CAEE6B25}" type="presOf" srcId="{F6DAEE53-FFEC-4FF9-8A90-379B809CB6A6}" destId="{A75A04E2-8178-46CA-B213-C43E7B003107}" srcOrd="0" destOrd="0" presId="urn:microsoft.com/office/officeart/2008/layout/VerticalCurvedList"/>
    <dgm:cxn modelId="{D3443283-C7FD-4BFC-A46D-E4F27A5B5F50}" type="presOf" srcId="{52538FE7-E830-4839-AF7E-1ED36FED33C5}" destId="{8DCA4FB5-3BE6-4136-97FA-B38CEC3017CC}" srcOrd="0" destOrd="0" presId="urn:microsoft.com/office/officeart/2008/layout/VerticalCurvedList"/>
    <dgm:cxn modelId="{13E69C0E-203F-4CD2-8C15-5CA944994352}" type="presOf" srcId="{70FA8D36-6913-420B-83A5-9E41EA9F6A86}" destId="{99E72DB4-B6C8-407A-A400-AD2A9002A163}" srcOrd="0" destOrd="0" presId="urn:microsoft.com/office/officeart/2008/layout/VerticalCurvedList"/>
    <dgm:cxn modelId="{D9FEA90D-7C2F-45BE-901C-9D755427BC3E}" srcId="{70FA8D36-6913-420B-83A5-9E41EA9F6A86}" destId="{DE03C22D-5BB0-4B65-A4D7-037E317D906F}" srcOrd="0" destOrd="0" parTransId="{9424CA3A-2CDA-43B9-81CE-E95023C82247}" sibTransId="{CB0C4028-8095-4A7D-B3D9-7F3ECC3FB4F2}"/>
    <dgm:cxn modelId="{3240D83E-D016-4289-A2E0-87F32060A705}" type="presParOf" srcId="{99E72DB4-B6C8-407A-A400-AD2A9002A163}" destId="{3965B50B-2828-410C-B287-A3B198F00637}" srcOrd="0" destOrd="0" presId="urn:microsoft.com/office/officeart/2008/layout/VerticalCurvedList"/>
    <dgm:cxn modelId="{3259DB48-CE51-44BF-A223-70751F985931}" type="presParOf" srcId="{3965B50B-2828-410C-B287-A3B198F00637}" destId="{CBD6F79E-2C69-4FAD-BB7C-2B3704F35ACF}" srcOrd="0" destOrd="0" presId="urn:microsoft.com/office/officeart/2008/layout/VerticalCurvedList"/>
    <dgm:cxn modelId="{04358F6A-7E4A-4528-9E1A-27055C509ED5}" type="presParOf" srcId="{CBD6F79E-2C69-4FAD-BB7C-2B3704F35ACF}" destId="{B7AA0B9A-207F-43AA-AA2D-DFA36E1F0CC6}" srcOrd="0" destOrd="0" presId="urn:microsoft.com/office/officeart/2008/layout/VerticalCurvedList"/>
    <dgm:cxn modelId="{2D409809-41A0-4C2B-AB18-269AB338450B}" type="presParOf" srcId="{CBD6F79E-2C69-4FAD-BB7C-2B3704F35ACF}" destId="{323F541E-003B-4D8E-B689-4F14ACD1D2A6}" srcOrd="1" destOrd="0" presId="urn:microsoft.com/office/officeart/2008/layout/VerticalCurvedList"/>
    <dgm:cxn modelId="{D96C8E47-8FB1-4807-AF9A-F0E1FDA1260B}" type="presParOf" srcId="{CBD6F79E-2C69-4FAD-BB7C-2B3704F35ACF}" destId="{7A6CD6D3-F479-4DEB-A1ED-581791795CC7}" srcOrd="2" destOrd="0" presId="urn:microsoft.com/office/officeart/2008/layout/VerticalCurvedList"/>
    <dgm:cxn modelId="{240DF2E7-E82D-428A-A909-2B6BA924DE25}" type="presParOf" srcId="{CBD6F79E-2C69-4FAD-BB7C-2B3704F35ACF}" destId="{30237FFD-C137-4B71-AD49-EE247E35D089}" srcOrd="3" destOrd="0" presId="urn:microsoft.com/office/officeart/2008/layout/VerticalCurvedList"/>
    <dgm:cxn modelId="{920DCD8B-719F-4B1C-9058-E83CF9CAE6FF}" type="presParOf" srcId="{3965B50B-2828-410C-B287-A3B198F00637}" destId="{101FEFAD-F678-4B3A-9DB8-5CD85961E487}" srcOrd="1" destOrd="0" presId="urn:microsoft.com/office/officeart/2008/layout/VerticalCurvedList"/>
    <dgm:cxn modelId="{09F5404A-0C56-4D89-82D7-F592C3DB43FD}" type="presParOf" srcId="{3965B50B-2828-410C-B287-A3B198F00637}" destId="{CC0375B5-5F86-4A9E-8779-9F6BE3E5F91F}" srcOrd="2" destOrd="0" presId="urn:microsoft.com/office/officeart/2008/layout/VerticalCurvedList"/>
    <dgm:cxn modelId="{1574ADAA-FD91-441B-B9CA-FACED127B890}" type="presParOf" srcId="{CC0375B5-5F86-4A9E-8779-9F6BE3E5F91F}" destId="{777EE13E-D6D1-44AD-BC68-19AB084959BF}" srcOrd="0" destOrd="0" presId="urn:microsoft.com/office/officeart/2008/layout/VerticalCurvedList"/>
    <dgm:cxn modelId="{0130EA10-A2D8-4D60-87EA-5B4D0A1F03BE}" type="presParOf" srcId="{3965B50B-2828-410C-B287-A3B198F00637}" destId="{8DCA4FB5-3BE6-4136-97FA-B38CEC3017CC}" srcOrd="3" destOrd="0" presId="urn:microsoft.com/office/officeart/2008/layout/VerticalCurvedList"/>
    <dgm:cxn modelId="{BF628EDA-3EE7-4E2E-B12B-6AB53F86A923}" type="presParOf" srcId="{3965B50B-2828-410C-B287-A3B198F00637}" destId="{CD96A846-B0CA-4275-BB49-F58D36CF18D5}" srcOrd="4" destOrd="0" presId="urn:microsoft.com/office/officeart/2008/layout/VerticalCurvedList"/>
    <dgm:cxn modelId="{DABE2766-FE27-457B-A813-B71E03495ED5}" type="presParOf" srcId="{CD96A846-B0CA-4275-BB49-F58D36CF18D5}" destId="{0320E596-999E-4174-BAC8-ED3CA442E410}" srcOrd="0" destOrd="0" presId="urn:microsoft.com/office/officeart/2008/layout/VerticalCurvedList"/>
    <dgm:cxn modelId="{39FEED9E-DEDD-477D-93A1-7A188EDA1296}" type="presParOf" srcId="{3965B50B-2828-410C-B287-A3B198F00637}" destId="{A75A04E2-8178-46CA-B213-C43E7B003107}" srcOrd="5" destOrd="0" presId="urn:microsoft.com/office/officeart/2008/layout/VerticalCurvedList"/>
    <dgm:cxn modelId="{2E30E705-22F5-4B02-B2C0-D9D557700803}" type="presParOf" srcId="{3965B50B-2828-410C-B287-A3B198F00637}" destId="{BA15B9C6-7E4A-4B96-AB3F-1F36CC98F10C}" srcOrd="6" destOrd="0" presId="urn:microsoft.com/office/officeart/2008/layout/VerticalCurvedList"/>
    <dgm:cxn modelId="{1F4462BD-4A34-4646-B9F5-9F1003CAC466}" type="presParOf" srcId="{BA15B9C6-7E4A-4B96-AB3F-1F36CC98F10C}" destId="{29BDCC68-DCB7-4F58-BA7B-0C58AB2E94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CCC6099-3648-4A18-BD73-28C4695EDAB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22152882-433B-46A7-87AD-539A421512CA}">
      <dgm:prSet phldrT="[ข้อความ]" custT="1"/>
      <dgm:spPr/>
      <dgm:t>
        <a:bodyPr/>
        <a:lstStyle/>
        <a:p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ระบบบริการปฐมภูมิมีความครอบคลุม ตอบสนองความจำเป็น และระบบหลักประกันสุขภาพความยั่งยืน พอเพียงมีประสิทธิภาพ สร้างความเป็นธรรม</a:t>
          </a:r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12A27D3B-FEC8-46A8-B1F7-23E5A6893138}" type="parTrans" cxnId="{0A8B780A-41B6-497A-B486-D61DDC972BD9}">
      <dgm:prSet/>
      <dgm:spPr/>
      <dgm:t>
        <a:bodyPr/>
        <a:lstStyle/>
        <a:p>
          <a:endParaRPr lang="th-TH"/>
        </a:p>
      </dgm:t>
    </dgm:pt>
    <dgm:pt modelId="{08C83281-7687-46E6-8C08-70D2A65825A2}" type="sibTrans" cxnId="{0A8B780A-41B6-497A-B486-D61DDC972BD9}">
      <dgm:prSet/>
      <dgm:spPr/>
      <dgm:t>
        <a:bodyPr/>
        <a:lstStyle/>
        <a:p>
          <a:endParaRPr lang="th-TH"/>
        </a:p>
      </dgm:t>
    </dgm:pt>
    <dgm:pt modelId="{03A3527C-DB61-4905-A8C0-BF385421CE08}">
      <dgm:prSet phldrT="[ข้อความ]" custT="1"/>
      <dgm:spPr/>
      <dgm:t>
        <a:bodyPr/>
        <a:lstStyle/>
        <a:p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มีข้อมูลสารสนเทศที่ใช้บริหารจัดการการเงินการคลัง การบริการในระบบสุขภาพและสาธารณสุข อย่างมีประสิทธิภาพ</a:t>
          </a:r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F771DA2E-2B8C-43F3-B97D-7043B4410BB6}" type="parTrans" cxnId="{71930B8C-D0FA-492B-8307-F5100A9CB28D}">
      <dgm:prSet/>
      <dgm:spPr/>
      <dgm:t>
        <a:bodyPr/>
        <a:lstStyle/>
        <a:p>
          <a:endParaRPr lang="th-TH"/>
        </a:p>
      </dgm:t>
    </dgm:pt>
    <dgm:pt modelId="{958CE101-0464-4706-B079-493E47F733BC}" type="sibTrans" cxnId="{71930B8C-D0FA-492B-8307-F5100A9CB28D}">
      <dgm:prSet/>
      <dgm:spPr/>
      <dgm:t>
        <a:bodyPr/>
        <a:lstStyle/>
        <a:p>
          <a:endParaRPr lang="th-TH"/>
        </a:p>
      </dgm:t>
    </dgm:pt>
    <dgm:pt modelId="{8DFF0FA2-E7F9-44F4-86CD-1F3B1055E9B6}">
      <dgm:prSet phldrT="[ข้อความ]" custT="1"/>
      <dgm:spPr/>
      <dgm:t>
        <a:bodyPr/>
        <a:lstStyle/>
        <a:p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ระบบสุขภาพของประเทศมีเอกภาพ การดำเนินงานด้านสุขภาพของทุกภาคส่วนเป็นไปในทิศทางเดียวกัน มีการกระจายอำนาจและความรับผิดชอบให้แต่ละพื้นที่ </a:t>
          </a:r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91ABCCD2-D343-43C7-8FD7-D6A117880C07}" type="parTrans" cxnId="{7447FDE7-8A32-4F9E-9364-4150C5BF21BB}">
      <dgm:prSet/>
      <dgm:spPr/>
      <dgm:t>
        <a:bodyPr/>
        <a:lstStyle/>
        <a:p>
          <a:endParaRPr lang="th-TH"/>
        </a:p>
      </dgm:t>
    </dgm:pt>
    <dgm:pt modelId="{22FDAB55-EEC7-4A53-BD65-04F2748883D3}" type="sibTrans" cxnId="{7447FDE7-8A32-4F9E-9364-4150C5BF21BB}">
      <dgm:prSet/>
      <dgm:spPr/>
      <dgm:t>
        <a:bodyPr/>
        <a:lstStyle/>
        <a:p>
          <a:endParaRPr lang="th-TH"/>
        </a:p>
      </dgm:t>
    </dgm:pt>
    <dgm:pt modelId="{A3EB5486-D51A-4F80-A287-6DBCB8FC785F}">
      <dgm:prSet phldrT="[ข้อความ]" custT="1"/>
      <dgm:spPr/>
      <dgm:t>
        <a:bodyPr/>
        <a:lstStyle/>
        <a:p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ประชาชนไทยมีสุขภาวะและคุณภาพชีวิตที่ดีบนหลักการสร้างนำซ่อม และผู้ที่ไม่ใช่ประชาชนไทยที่อาศัยอยู่ในประเทศไทย มีโอกาสเท่าเทียมกันในการเข้าถึงบริการสาธารณสุขที่จำเป็น</a:t>
          </a:r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6B4BD3E4-0DDE-4EC2-A46B-3CB12E8A5694}" type="parTrans" cxnId="{8277BFB6-348B-49B5-8715-FF3E80275C74}">
      <dgm:prSet/>
      <dgm:spPr/>
      <dgm:t>
        <a:bodyPr/>
        <a:lstStyle/>
        <a:p>
          <a:endParaRPr lang="th-TH"/>
        </a:p>
      </dgm:t>
    </dgm:pt>
    <dgm:pt modelId="{573C8E2E-1D96-40EE-B24D-C269C6A681A2}" type="sibTrans" cxnId="{8277BFB6-348B-49B5-8715-FF3E80275C74}">
      <dgm:prSet/>
      <dgm:spPr/>
      <dgm:t>
        <a:bodyPr/>
        <a:lstStyle/>
        <a:p>
          <a:endParaRPr lang="th-TH"/>
        </a:p>
      </dgm:t>
    </dgm:pt>
    <dgm:pt modelId="{9B714887-20FB-4E0D-A53F-8795BA561484}" type="pres">
      <dgm:prSet presAssocID="{1CCC6099-3648-4A18-BD73-28C4695EDA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EEA9C8F-E3E6-4CE8-845C-5726FA80EA20}" type="pres">
      <dgm:prSet presAssocID="{22152882-433B-46A7-87AD-539A421512C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47FC10-58C6-43E9-BB33-ACBB4BB52B67}" type="pres">
      <dgm:prSet presAssocID="{08C83281-7687-46E6-8C08-70D2A65825A2}" presName="spacer" presStyleCnt="0"/>
      <dgm:spPr/>
    </dgm:pt>
    <dgm:pt modelId="{0CBEE433-5104-4BAF-BC33-57AD99C2DCFB}" type="pres">
      <dgm:prSet presAssocID="{03A3527C-DB61-4905-A8C0-BF385421CE0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946C3C-A8DF-43B7-AD89-B4C8AF3FA90B}" type="pres">
      <dgm:prSet presAssocID="{958CE101-0464-4706-B079-493E47F733BC}" presName="spacer" presStyleCnt="0"/>
      <dgm:spPr/>
    </dgm:pt>
    <dgm:pt modelId="{96CDA729-E4C1-4D77-8C73-95604E5D7625}" type="pres">
      <dgm:prSet presAssocID="{8DFF0FA2-E7F9-44F4-86CD-1F3B1055E9B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502BF3-D987-46ED-BC42-B7D096DFEB52}" type="pres">
      <dgm:prSet presAssocID="{22FDAB55-EEC7-4A53-BD65-04F2748883D3}" presName="spacer" presStyleCnt="0"/>
      <dgm:spPr/>
    </dgm:pt>
    <dgm:pt modelId="{8D36F9AB-0ACC-45F8-9D5D-EBF0707A496D}" type="pres">
      <dgm:prSet presAssocID="{A3EB5486-D51A-4F80-A287-6DBCB8FC785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6682004-6E55-40B5-8655-300630971552}" type="presOf" srcId="{1CCC6099-3648-4A18-BD73-28C4695EDABC}" destId="{9B714887-20FB-4E0D-A53F-8795BA561484}" srcOrd="0" destOrd="0" presId="urn:microsoft.com/office/officeart/2005/8/layout/vList2"/>
    <dgm:cxn modelId="{8277BFB6-348B-49B5-8715-FF3E80275C74}" srcId="{1CCC6099-3648-4A18-BD73-28C4695EDABC}" destId="{A3EB5486-D51A-4F80-A287-6DBCB8FC785F}" srcOrd="3" destOrd="0" parTransId="{6B4BD3E4-0DDE-4EC2-A46B-3CB12E8A5694}" sibTransId="{573C8E2E-1D96-40EE-B24D-C269C6A681A2}"/>
    <dgm:cxn modelId="{71930B8C-D0FA-492B-8307-F5100A9CB28D}" srcId="{1CCC6099-3648-4A18-BD73-28C4695EDABC}" destId="{03A3527C-DB61-4905-A8C0-BF385421CE08}" srcOrd="1" destOrd="0" parTransId="{F771DA2E-2B8C-43F3-B97D-7043B4410BB6}" sibTransId="{958CE101-0464-4706-B079-493E47F733BC}"/>
    <dgm:cxn modelId="{E8794497-770A-4E5E-B1BF-ECBE16CC8A46}" type="presOf" srcId="{A3EB5486-D51A-4F80-A287-6DBCB8FC785F}" destId="{8D36F9AB-0ACC-45F8-9D5D-EBF0707A496D}" srcOrd="0" destOrd="0" presId="urn:microsoft.com/office/officeart/2005/8/layout/vList2"/>
    <dgm:cxn modelId="{7447FDE7-8A32-4F9E-9364-4150C5BF21BB}" srcId="{1CCC6099-3648-4A18-BD73-28C4695EDABC}" destId="{8DFF0FA2-E7F9-44F4-86CD-1F3B1055E9B6}" srcOrd="2" destOrd="0" parTransId="{91ABCCD2-D343-43C7-8FD7-D6A117880C07}" sibTransId="{22FDAB55-EEC7-4A53-BD65-04F2748883D3}"/>
    <dgm:cxn modelId="{0A8B780A-41B6-497A-B486-D61DDC972BD9}" srcId="{1CCC6099-3648-4A18-BD73-28C4695EDABC}" destId="{22152882-433B-46A7-87AD-539A421512CA}" srcOrd="0" destOrd="0" parTransId="{12A27D3B-FEC8-46A8-B1F7-23E5A6893138}" sibTransId="{08C83281-7687-46E6-8C08-70D2A65825A2}"/>
    <dgm:cxn modelId="{46677C58-5F6F-4EEE-BC15-8E9487BEDB99}" type="presOf" srcId="{22152882-433B-46A7-87AD-539A421512CA}" destId="{CEEA9C8F-E3E6-4CE8-845C-5726FA80EA20}" srcOrd="0" destOrd="0" presId="urn:microsoft.com/office/officeart/2005/8/layout/vList2"/>
    <dgm:cxn modelId="{BBF648B1-C745-4B31-8E71-6383576B98BE}" type="presOf" srcId="{8DFF0FA2-E7F9-44F4-86CD-1F3B1055E9B6}" destId="{96CDA729-E4C1-4D77-8C73-95604E5D7625}" srcOrd="0" destOrd="0" presId="urn:microsoft.com/office/officeart/2005/8/layout/vList2"/>
    <dgm:cxn modelId="{92B3CAFB-7507-4685-AFF8-8FD48E10FB52}" type="presOf" srcId="{03A3527C-DB61-4905-A8C0-BF385421CE08}" destId="{0CBEE433-5104-4BAF-BC33-57AD99C2DCFB}" srcOrd="0" destOrd="0" presId="urn:microsoft.com/office/officeart/2005/8/layout/vList2"/>
    <dgm:cxn modelId="{B7DCC7C5-E8F2-4CF7-94BC-FC1B33367420}" type="presParOf" srcId="{9B714887-20FB-4E0D-A53F-8795BA561484}" destId="{CEEA9C8F-E3E6-4CE8-845C-5726FA80EA20}" srcOrd="0" destOrd="0" presId="urn:microsoft.com/office/officeart/2005/8/layout/vList2"/>
    <dgm:cxn modelId="{7BA981BC-E631-44F3-9FCF-AE5A96EA5916}" type="presParOf" srcId="{9B714887-20FB-4E0D-A53F-8795BA561484}" destId="{FE47FC10-58C6-43E9-BB33-ACBB4BB52B67}" srcOrd="1" destOrd="0" presId="urn:microsoft.com/office/officeart/2005/8/layout/vList2"/>
    <dgm:cxn modelId="{8597BDC9-0EBE-4F8C-82B7-3B48B6CBAE13}" type="presParOf" srcId="{9B714887-20FB-4E0D-A53F-8795BA561484}" destId="{0CBEE433-5104-4BAF-BC33-57AD99C2DCFB}" srcOrd="2" destOrd="0" presId="urn:microsoft.com/office/officeart/2005/8/layout/vList2"/>
    <dgm:cxn modelId="{BEFADB3A-C557-4B56-8228-75222C17C952}" type="presParOf" srcId="{9B714887-20FB-4E0D-A53F-8795BA561484}" destId="{5C946C3C-A8DF-43B7-AD89-B4C8AF3FA90B}" srcOrd="3" destOrd="0" presId="urn:microsoft.com/office/officeart/2005/8/layout/vList2"/>
    <dgm:cxn modelId="{2660B721-FB97-44E1-B3B1-DD288597CA50}" type="presParOf" srcId="{9B714887-20FB-4E0D-A53F-8795BA561484}" destId="{96CDA729-E4C1-4D77-8C73-95604E5D7625}" srcOrd="4" destOrd="0" presId="urn:microsoft.com/office/officeart/2005/8/layout/vList2"/>
    <dgm:cxn modelId="{675A6500-386B-4FFE-89B5-769BB030B5E1}" type="presParOf" srcId="{9B714887-20FB-4E0D-A53F-8795BA561484}" destId="{F3502BF3-D987-46ED-BC42-B7D096DFEB52}" srcOrd="5" destOrd="0" presId="urn:microsoft.com/office/officeart/2005/8/layout/vList2"/>
    <dgm:cxn modelId="{0412D17B-9721-4880-8F02-107D8AAB2953}" type="presParOf" srcId="{9B714887-20FB-4E0D-A53F-8795BA561484}" destId="{8D36F9AB-0ACC-45F8-9D5D-EBF0707A496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5. การแพทย์แผนไทยและสมุนไพรไทยเพื่อเศรษฐกิจ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28914565-EB42-4ADB-AB4E-B27F1EE29BF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1. ระบบบริหารจัดการด้านสุขภาพ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66A0F18-B9B8-417F-8136-C765719941AB}" type="parTrans" cxnId="{DB01C331-CD0F-4EE7-BB3E-BFBCDA5B49A1}">
      <dgm:prSet/>
      <dgm:spPr/>
      <dgm:t>
        <a:bodyPr/>
        <a:lstStyle/>
        <a:p>
          <a:endParaRPr lang="th-TH"/>
        </a:p>
      </dgm:t>
    </dgm:pt>
    <dgm:pt modelId="{6C96139F-ADC8-4251-AACD-1B6C0CF8C27A}" type="sibTrans" cxnId="{DB01C331-CD0F-4EE7-BB3E-BFBCDA5B49A1}">
      <dgm:prSet/>
      <dgm:spPr/>
      <dgm:t>
        <a:bodyPr/>
        <a:lstStyle/>
        <a:p>
          <a:endParaRPr lang="th-TH"/>
        </a:p>
      </dgm:t>
    </dgm:pt>
    <dgm:pt modelId="{E7DFC655-C6F9-465C-8759-435CCF4579ED}">
      <dgm:prSet phldrT="[ข้อความ]" custT="1"/>
      <dgm:spPr/>
      <dgm:t>
        <a:bodyPr/>
        <a:lstStyle/>
        <a:p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2.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ระบบเทคโนโลยีและสารสนเทศสุขภาพ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B6CEE58-B176-4852-AF44-8E36A2854C83}" type="parTrans" cxnId="{7B8AB20F-459A-45F8-B38A-620B6C3F63BC}">
      <dgm:prSet/>
      <dgm:spPr/>
      <dgm:t>
        <a:bodyPr/>
        <a:lstStyle/>
        <a:p>
          <a:endParaRPr lang="th-TH"/>
        </a:p>
      </dgm:t>
    </dgm:pt>
    <dgm:pt modelId="{CFF4E939-77CE-42CE-80A5-E3955645B8F9}" type="sibTrans" cxnId="{7B8AB20F-459A-45F8-B38A-620B6C3F63BC}">
      <dgm:prSet/>
      <dgm:spPr/>
      <dgm:t>
        <a:bodyPr/>
        <a:lstStyle/>
        <a:p>
          <a:endParaRPr lang="th-TH"/>
        </a:p>
      </dgm:t>
    </dgm:pt>
    <dgm:pt modelId="{0E934BCB-74E2-4A34-81A0-7CE033F1F0F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3. กำลังคนสุขภาพ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B28CCD1-9110-4525-A2BC-1D264E4BF162}" type="parTrans" cxnId="{A3C582B7-D595-4136-8573-2F4D80623A0B}">
      <dgm:prSet/>
      <dgm:spPr/>
      <dgm:t>
        <a:bodyPr/>
        <a:lstStyle/>
        <a:p>
          <a:endParaRPr lang="th-TH"/>
        </a:p>
      </dgm:t>
    </dgm:pt>
    <dgm:pt modelId="{524E1638-1B76-4247-9846-B38EB360FE7D}" type="sibTrans" cxnId="{A3C582B7-D595-4136-8573-2F4D80623A0B}">
      <dgm:prSet/>
      <dgm:spPr/>
      <dgm:t>
        <a:bodyPr/>
        <a:lstStyle/>
        <a:p>
          <a:endParaRPr lang="th-TH"/>
        </a:p>
      </dgm:t>
    </dgm:pt>
    <dgm:pt modelId="{70811906-DCCD-4FD7-9A25-72CDD86B052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4. ระบบบริการปฐมภูมิ  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5B29A7-2A01-473F-B76E-24E8F51A9E75}" type="parTrans" cxnId="{DD507EEF-5EDC-490C-9B65-ADA313DE19AC}">
      <dgm:prSet/>
      <dgm:spPr/>
      <dgm:t>
        <a:bodyPr/>
        <a:lstStyle/>
        <a:p>
          <a:endParaRPr lang="th-TH"/>
        </a:p>
      </dgm:t>
    </dgm:pt>
    <dgm:pt modelId="{6F91CE44-5665-4618-AB96-8180A157A84A}" type="sibTrans" cxnId="{DD507EEF-5EDC-490C-9B65-ADA313DE19AC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24B1FE-07E3-4492-B7C9-E658CF77FCF3}" type="pres">
      <dgm:prSet presAssocID="{28914565-EB42-4ADB-AB4E-B27F1EE29BF5}" presName="parentText" presStyleLbl="node1" presStyleIdx="0" presStyleCnt="5" custLinFactNeighborX="208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7CEA3F-404C-4DD2-BCA4-9BF64ED13C92}" type="pres">
      <dgm:prSet presAssocID="{6C96139F-ADC8-4251-AACD-1B6C0CF8C27A}" presName="spacer" presStyleCnt="0"/>
      <dgm:spPr/>
    </dgm:pt>
    <dgm:pt modelId="{9C4F29B5-D1AD-4A38-BB64-BEFF7023BCA7}" type="pres">
      <dgm:prSet presAssocID="{E7DFC655-C6F9-465C-8759-435CCF457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FD1AE5-275F-4801-850D-26135351CE3F}" type="pres">
      <dgm:prSet presAssocID="{CFF4E939-77CE-42CE-80A5-E3955645B8F9}" presName="spacer" presStyleCnt="0"/>
      <dgm:spPr/>
    </dgm:pt>
    <dgm:pt modelId="{921E1DAA-383E-40E7-8307-16DF112EDAD1}" type="pres">
      <dgm:prSet presAssocID="{0E934BCB-74E2-4A34-81A0-7CE033F1F0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9EFF96-DF46-4F6C-B9E1-892E380F342C}" type="pres">
      <dgm:prSet presAssocID="{524E1638-1B76-4247-9846-B38EB360FE7D}" presName="spacer" presStyleCnt="0"/>
      <dgm:spPr/>
    </dgm:pt>
    <dgm:pt modelId="{C38B1D12-2EAA-4FD0-A54F-D75190E5BABA}" type="pres">
      <dgm:prSet presAssocID="{70811906-DCCD-4FD7-9A25-72CDD86B05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07BF85-BC52-4D8B-877F-C38D56207BFB}" type="pres">
      <dgm:prSet presAssocID="{6F91CE44-5665-4618-AB96-8180A157A84A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B8AB20F-459A-45F8-B38A-620B6C3F63BC}" srcId="{2C450B5C-E52A-4B9C-BAA4-3F6F16C256B1}" destId="{E7DFC655-C6F9-465C-8759-435CCF4579ED}" srcOrd="1" destOrd="0" parTransId="{1B6CEE58-B176-4852-AF44-8E36A2854C83}" sibTransId="{CFF4E939-77CE-42CE-80A5-E3955645B8F9}"/>
    <dgm:cxn modelId="{DD507EEF-5EDC-490C-9B65-ADA313DE19AC}" srcId="{2C450B5C-E52A-4B9C-BAA4-3F6F16C256B1}" destId="{70811906-DCCD-4FD7-9A25-72CDD86B0527}" srcOrd="3" destOrd="0" parTransId="{B35B29A7-2A01-473F-B76E-24E8F51A9E75}" sibTransId="{6F91CE44-5665-4618-AB96-8180A157A84A}"/>
    <dgm:cxn modelId="{A3C582B7-D595-4136-8573-2F4D80623A0B}" srcId="{2C450B5C-E52A-4B9C-BAA4-3F6F16C256B1}" destId="{0E934BCB-74E2-4A34-81A0-7CE033F1F0F8}" srcOrd="2" destOrd="0" parTransId="{7B28CCD1-9110-4525-A2BC-1D264E4BF162}" sibTransId="{524E1638-1B76-4247-9846-B38EB360FE7D}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DB01C331-CD0F-4EE7-BB3E-BFBCDA5B49A1}" srcId="{2C450B5C-E52A-4B9C-BAA4-3F6F16C256B1}" destId="{28914565-EB42-4ADB-AB4E-B27F1EE29BF5}" srcOrd="0" destOrd="0" parTransId="{166A0F18-B9B8-417F-8136-C765719941AB}" sibTransId="{6C96139F-ADC8-4251-AACD-1B6C0CF8C27A}"/>
    <dgm:cxn modelId="{75DF9412-DDB8-437C-865E-D84EA72277A5}" type="presOf" srcId="{28914565-EB42-4ADB-AB4E-B27F1EE29BF5}" destId="{6124B1FE-07E3-4492-B7C9-E658CF77FCF3}" srcOrd="0" destOrd="0" presId="urn:microsoft.com/office/officeart/2005/8/layout/vList2"/>
    <dgm:cxn modelId="{30CB7A0C-B532-4D08-A6F2-9C4BB79071E7}" type="presOf" srcId="{E7DFC655-C6F9-465C-8759-435CCF4579ED}" destId="{9C4F29B5-D1AD-4A38-BB64-BEFF7023BCA7}" srcOrd="0" destOrd="0" presId="urn:microsoft.com/office/officeart/2005/8/layout/vList2"/>
    <dgm:cxn modelId="{85DA5125-A5B6-4282-AAE3-E8FD2445BAB5}" type="presOf" srcId="{70811906-DCCD-4FD7-9A25-72CDD86B0527}" destId="{C38B1D12-2EAA-4FD0-A54F-D75190E5BABA}" srcOrd="0" destOrd="0" presId="urn:microsoft.com/office/officeart/2005/8/layout/vList2"/>
    <dgm:cxn modelId="{3405F205-CCCD-4035-8279-421B47C10AE9}" type="presOf" srcId="{2C450B5C-E52A-4B9C-BAA4-3F6F16C256B1}" destId="{1AF1E0CF-2B38-4B80-90DF-3CEF1F519C1B}" srcOrd="0" destOrd="0" presId="urn:microsoft.com/office/officeart/2005/8/layout/vList2"/>
    <dgm:cxn modelId="{7DF30AD3-D371-46D4-9B74-6517A4E155FF}" type="presOf" srcId="{0E934BCB-74E2-4A34-81A0-7CE033F1F0F8}" destId="{921E1DAA-383E-40E7-8307-16DF112EDAD1}" srcOrd="0" destOrd="0" presId="urn:microsoft.com/office/officeart/2005/8/layout/vList2"/>
    <dgm:cxn modelId="{38D8F317-04E6-4330-BD2D-4A7EB3EAF4EA}" type="presOf" srcId="{E1CF6E76-E4E0-4CCE-BF91-DD35B942E3EB}" destId="{18AE6F91-BE82-4B03-BFBD-956575109B55}" srcOrd="0" destOrd="0" presId="urn:microsoft.com/office/officeart/2005/8/layout/vList2"/>
    <dgm:cxn modelId="{774F2584-B4F2-499A-990B-F7D58547EA63}" type="presParOf" srcId="{1AF1E0CF-2B38-4B80-90DF-3CEF1F519C1B}" destId="{6124B1FE-07E3-4492-B7C9-E658CF77FCF3}" srcOrd="0" destOrd="0" presId="urn:microsoft.com/office/officeart/2005/8/layout/vList2"/>
    <dgm:cxn modelId="{C5586DB2-6010-4B65-9C8D-41E308D5CF91}" type="presParOf" srcId="{1AF1E0CF-2B38-4B80-90DF-3CEF1F519C1B}" destId="{897CEA3F-404C-4DD2-BCA4-9BF64ED13C92}" srcOrd="1" destOrd="0" presId="urn:microsoft.com/office/officeart/2005/8/layout/vList2"/>
    <dgm:cxn modelId="{278FB380-F973-4F5A-85FA-03A1DCB9060C}" type="presParOf" srcId="{1AF1E0CF-2B38-4B80-90DF-3CEF1F519C1B}" destId="{9C4F29B5-D1AD-4A38-BB64-BEFF7023BCA7}" srcOrd="2" destOrd="0" presId="urn:microsoft.com/office/officeart/2005/8/layout/vList2"/>
    <dgm:cxn modelId="{0D39408C-6845-42DF-8B1A-337FF9768D82}" type="presParOf" srcId="{1AF1E0CF-2B38-4B80-90DF-3CEF1F519C1B}" destId="{1DFD1AE5-275F-4801-850D-26135351CE3F}" srcOrd="3" destOrd="0" presId="urn:microsoft.com/office/officeart/2005/8/layout/vList2"/>
    <dgm:cxn modelId="{FEDB43C1-1509-4DC3-B0C4-B5B07A90CDB1}" type="presParOf" srcId="{1AF1E0CF-2B38-4B80-90DF-3CEF1F519C1B}" destId="{921E1DAA-383E-40E7-8307-16DF112EDAD1}" srcOrd="4" destOrd="0" presId="urn:microsoft.com/office/officeart/2005/8/layout/vList2"/>
    <dgm:cxn modelId="{276EFD2D-725D-4350-9CD1-A47039325A69}" type="presParOf" srcId="{1AF1E0CF-2B38-4B80-90DF-3CEF1F519C1B}" destId="{889EFF96-DF46-4F6C-B9E1-892E380F342C}" srcOrd="5" destOrd="0" presId="urn:microsoft.com/office/officeart/2005/8/layout/vList2"/>
    <dgm:cxn modelId="{EFA99A73-78B0-414A-979B-3577DBAF1E63}" type="presParOf" srcId="{1AF1E0CF-2B38-4B80-90DF-3CEF1F519C1B}" destId="{C38B1D12-2EAA-4FD0-A54F-D75190E5BABA}" srcOrd="6" destOrd="0" presId="urn:microsoft.com/office/officeart/2005/8/layout/vList2"/>
    <dgm:cxn modelId="{97982E1B-88D3-40B7-9241-FBEEE54082CD}" type="presParOf" srcId="{1AF1E0CF-2B38-4B80-90DF-3CEF1F519C1B}" destId="{0C07BF85-BC52-4D8B-877F-C38D56207BFB}" srcOrd="7" destOrd="0" presId="urn:microsoft.com/office/officeart/2005/8/layout/vList2"/>
    <dgm:cxn modelId="{23A1357D-ED15-4B6D-9AE0-242CE80162A0}" type="presParOf" srcId="{1AF1E0CF-2B38-4B80-90DF-3CEF1F519C1B}" destId="{18AE6F91-BE82-4B03-BFBD-956575109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10. ระบบหลักประกัน</a:t>
          </a:r>
          <a:r>
            <a:rPr lang="th-TH" sz="1800" b="0" dirty="0" smtClean="0">
              <a:latin typeface="TH SarabunIT๙" pitchFamily="34" charset="-34"/>
              <a:cs typeface="TH SarabunIT๙" pitchFamily="34" charset="-34"/>
            </a:rPr>
            <a:t>สุขภาพ</a:t>
          </a:r>
          <a:endParaRPr lang="th-TH" sz="1800" b="0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28914565-EB42-4ADB-AB4E-B27F1EE29BF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6. ระบบการแพทย์ฉุกเฉิน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66A0F18-B9B8-417F-8136-C765719941AB}" type="parTrans" cxnId="{DB01C331-CD0F-4EE7-BB3E-BFBCDA5B49A1}">
      <dgm:prSet/>
      <dgm:spPr/>
      <dgm:t>
        <a:bodyPr/>
        <a:lstStyle/>
        <a:p>
          <a:endParaRPr lang="th-TH"/>
        </a:p>
      </dgm:t>
    </dgm:pt>
    <dgm:pt modelId="{6C96139F-ADC8-4251-AACD-1B6C0CF8C27A}" type="sibTrans" cxnId="{DB01C331-CD0F-4EE7-BB3E-BFBCDA5B49A1}">
      <dgm:prSet/>
      <dgm:spPr/>
      <dgm:t>
        <a:bodyPr/>
        <a:lstStyle/>
        <a:p>
          <a:endParaRPr lang="th-TH"/>
        </a:p>
      </dgm:t>
    </dgm:pt>
    <dgm:pt modelId="{E7DFC655-C6F9-465C-8759-435CCF4579ED}">
      <dgm:prSet phldrT="[ข้อความ]" custT="1"/>
      <dgm:spPr/>
      <dgm:t>
        <a:bodyPr/>
        <a:lstStyle/>
        <a:p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7.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การสร้างเสริมสุขภาพและการป้องกันโรค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B6CEE58-B176-4852-AF44-8E36A2854C83}" type="parTrans" cxnId="{7B8AB20F-459A-45F8-B38A-620B6C3F63BC}">
      <dgm:prSet/>
      <dgm:spPr/>
      <dgm:t>
        <a:bodyPr/>
        <a:lstStyle/>
        <a:p>
          <a:endParaRPr lang="th-TH"/>
        </a:p>
      </dgm:t>
    </dgm:pt>
    <dgm:pt modelId="{CFF4E939-77CE-42CE-80A5-E3955645B8F9}" type="sibTrans" cxnId="{7B8AB20F-459A-45F8-B38A-620B6C3F63BC}">
      <dgm:prSet/>
      <dgm:spPr/>
      <dgm:t>
        <a:bodyPr/>
        <a:lstStyle/>
        <a:p>
          <a:endParaRPr lang="th-TH"/>
        </a:p>
      </dgm:t>
    </dgm:pt>
    <dgm:pt modelId="{0E934BCB-74E2-4A34-81A0-7CE033F1F0F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8. ความรอบรู้ด้านสุขภาพ 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B28CCD1-9110-4525-A2BC-1D264E4BF162}" type="parTrans" cxnId="{A3C582B7-D595-4136-8573-2F4D80623A0B}">
      <dgm:prSet/>
      <dgm:spPr/>
      <dgm:t>
        <a:bodyPr/>
        <a:lstStyle/>
        <a:p>
          <a:endParaRPr lang="th-TH"/>
        </a:p>
      </dgm:t>
    </dgm:pt>
    <dgm:pt modelId="{524E1638-1B76-4247-9846-B38EB360FE7D}" type="sibTrans" cxnId="{A3C582B7-D595-4136-8573-2F4D80623A0B}">
      <dgm:prSet/>
      <dgm:spPr/>
      <dgm:t>
        <a:bodyPr/>
        <a:lstStyle/>
        <a:p>
          <a:endParaRPr lang="th-TH"/>
        </a:p>
      </dgm:t>
    </dgm:pt>
    <dgm:pt modelId="{70811906-DCCD-4FD7-9A25-72CDD86B052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9. การคุ้มครองผู้บริโภคด้านสุขภาพ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5B29A7-2A01-473F-B76E-24E8F51A9E75}" type="parTrans" cxnId="{DD507EEF-5EDC-490C-9B65-ADA313DE19AC}">
      <dgm:prSet/>
      <dgm:spPr/>
      <dgm:t>
        <a:bodyPr/>
        <a:lstStyle/>
        <a:p>
          <a:endParaRPr lang="th-TH"/>
        </a:p>
      </dgm:t>
    </dgm:pt>
    <dgm:pt modelId="{6F91CE44-5665-4618-AB96-8180A157A84A}" type="sibTrans" cxnId="{DD507EEF-5EDC-490C-9B65-ADA313DE19AC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24B1FE-07E3-4492-B7C9-E658CF77FCF3}" type="pres">
      <dgm:prSet presAssocID="{28914565-EB42-4ADB-AB4E-B27F1EE29B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7CEA3F-404C-4DD2-BCA4-9BF64ED13C92}" type="pres">
      <dgm:prSet presAssocID="{6C96139F-ADC8-4251-AACD-1B6C0CF8C27A}" presName="spacer" presStyleCnt="0"/>
      <dgm:spPr/>
    </dgm:pt>
    <dgm:pt modelId="{9C4F29B5-D1AD-4A38-BB64-BEFF7023BCA7}" type="pres">
      <dgm:prSet presAssocID="{E7DFC655-C6F9-465C-8759-435CCF457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FD1AE5-275F-4801-850D-26135351CE3F}" type="pres">
      <dgm:prSet presAssocID="{CFF4E939-77CE-42CE-80A5-E3955645B8F9}" presName="spacer" presStyleCnt="0"/>
      <dgm:spPr/>
    </dgm:pt>
    <dgm:pt modelId="{921E1DAA-383E-40E7-8307-16DF112EDAD1}" type="pres">
      <dgm:prSet presAssocID="{0E934BCB-74E2-4A34-81A0-7CE033F1F0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9EFF96-DF46-4F6C-B9E1-892E380F342C}" type="pres">
      <dgm:prSet presAssocID="{524E1638-1B76-4247-9846-B38EB360FE7D}" presName="spacer" presStyleCnt="0"/>
      <dgm:spPr/>
    </dgm:pt>
    <dgm:pt modelId="{C38B1D12-2EAA-4FD0-A54F-D75190E5BABA}" type="pres">
      <dgm:prSet presAssocID="{70811906-DCCD-4FD7-9A25-72CDD86B05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07BF85-BC52-4D8B-877F-C38D56207BFB}" type="pres">
      <dgm:prSet presAssocID="{6F91CE44-5665-4618-AB96-8180A157A84A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B8AB20F-459A-45F8-B38A-620B6C3F63BC}" srcId="{2C450B5C-E52A-4B9C-BAA4-3F6F16C256B1}" destId="{E7DFC655-C6F9-465C-8759-435CCF4579ED}" srcOrd="1" destOrd="0" parTransId="{1B6CEE58-B176-4852-AF44-8E36A2854C83}" sibTransId="{CFF4E939-77CE-42CE-80A5-E3955645B8F9}"/>
    <dgm:cxn modelId="{DD507EEF-5EDC-490C-9B65-ADA313DE19AC}" srcId="{2C450B5C-E52A-4B9C-BAA4-3F6F16C256B1}" destId="{70811906-DCCD-4FD7-9A25-72CDD86B0527}" srcOrd="3" destOrd="0" parTransId="{B35B29A7-2A01-473F-B76E-24E8F51A9E75}" sibTransId="{6F91CE44-5665-4618-AB96-8180A157A84A}"/>
    <dgm:cxn modelId="{A3C582B7-D595-4136-8573-2F4D80623A0B}" srcId="{2C450B5C-E52A-4B9C-BAA4-3F6F16C256B1}" destId="{0E934BCB-74E2-4A34-81A0-7CE033F1F0F8}" srcOrd="2" destOrd="0" parTransId="{7B28CCD1-9110-4525-A2BC-1D264E4BF162}" sibTransId="{524E1638-1B76-4247-9846-B38EB360FE7D}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6A5AEF21-8180-4882-A574-B52178A0CDD8}" type="presOf" srcId="{E7DFC655-C6F9-465C-8759-435CCF4579ED}" destId="{9C4F29B5-D1AD-4A38-BB64-BEFF7023BCA7}" srcOrd="0" destOrd="0" presId="urn:microsoft.com/office/officeart/2005/8/layout/vList2"/>
    <dgm:cxn modelId="{09E37A44-D9AF-4A3F-931B-448347B569F3}" type="presOf" srcId="{70811906-DCCD-4FD7-9A25-72CDD86B0527}" destId="{C38B1D12-2EAA-4FD0-A54F-D75190E5BABA}" srcOrd="0" destOrd="0" presId="urn:microsoft.com/office/officeart/2005/8/layout/vList2"/>
    <dgm:cxn modelId="{DB01C331-CD0F-4EE7-BB3E-BFBCDA5B49A1}" srcId="{2C450B5C-E52A-4B9C-BAA4-3F6F16C256B1}" destId="{28914565-EB42-4ADB-AB4E-B27F1EE29BF5}" srcOrd="0" destOrd="0" parTransId="{166A0F18-B9B8-417F-8136-C765719941AB}" sibTransId="{6C96139F-ADC8-4251-AACD-1B6C0CF8C27A}"/>
    <dgm:cxn modelId="{8684E175-EEBE-4F5F-8456-D8AD2AAA7EC5}" type="presOf" srcId="{2C450B5C-E52A-4B9C-BAA4-3F6F16C256B1}" destId="{1AF1E0CF-2B38-4B80-90DF-3CEF1F519C1B}" srcOrd="0" destOrd="0" presId="urn:microsoft.com/office/officeart/2005/8/layout/vList2"/>
    <dgm:cxn modelId="{BB6DE356-ED0F-403C-98CB-68880C54365C}" type="presOf" srcId="{E1CF6E76-E4E0-4CCE-BF91-DD35B942E3EB}" destId="{18AE6F91-BE82-4B03-BFBD-956575109B55}" srcOrd="0" destOrd="0" presId="urn:microsoft.com/office/officeart/2005/8/layout/vList2"/>
    <dgm:cxn modelId="{1DEFFE78-0EE0-4BD8-AF14-5267BD3B15AD}" type="presOf" srcId="{0E934BCB-74E2-4A34-81A0-7CE033F1F0F8}" destId="{921E1DAA-383E-40E7-8307-16DF112EDAD1}" srcOrd="0" destOrd="0" presId="urn:microsoft.com/office/officeart/2005/8/layout/vList2"/>
    <dgm:cxn modelId="{B7D5F7C6-B9EB-4A75-B7E8-1A3E27A1CFA6}" type="presOf" srcId="{28914565-EB42-4ADB-AB4E-B27F1EE29BF5}" destId="{6124B1FE-07E3-4492-B7C9-E658CF77FCF3}" srcOrd="0" destOrd="0" presId="urn:microsoft.com/office/officeart/2005/8/layout/vList2"/>
    <dgm:cxn modelId="{AC92337C-796A-4BD0-BB5C-973691DC5EA4}" type="presParOf" srcId="{1AF1E0CF-2B38-4B80-90DF-3CEF1F519C1B}" destId="{6124B1FE-07E3-4492-B7C9-E658CF77FCF3}" srcOrd="0" destOrd="0" presId="urn:microsoft.com/office/officeart/2005/8/layout/vList2"/>
    <dgm:cxn modelId="{F82905E7-EB7C-4251-9C22-2678F21E9910}" type="presParOf" srcId="{1AF1E0CF-2B38-4B80-90DF-3CEF1F519C1B}" destId="{897CEA3F-404C-4DD2-BCA4-9BF64ED13C92}" srcOrd="1" destOrd="0" presId="urn:microsoft.com/office/officeart/2005/8/layout/vList2"/>
    <dgm:cxn modelId="{254ADFF1-8E86-4E01-9F06-1085AD09BB64}" type="presParOf" srcId="{1AF1E0CF-2B38-4B80-90DF-3CEF1F519C1B}" destId="{9C4F29B5-D1AD-4A38-BB64-BEFF7023BCA7}" srcOrd="2" destOrd="0" presId="urn:microsoft.com/office/officeart/2005/8/layout/vList2"/>
    <dgm:cxn modelId="{F7ED9390-EF62-49DC-9DFB-2AE7E52E83F0}" type="presParOf" srcId="{1AF1E0CF-2B38-4B80-90DF-3CEF1F519C1B}" destId="{1DFD1AE5-275F-4801-850D-26135351CE3F}" srcOrd="3" destOrd="0" presId="urn:microsoft.com/office/officeart/2005/8/layout/vList2"/>
    <dgm:cxn modelId="{2761AE87-0C26-4450-AA3B-67BB319B0CDE}" type="presParOf" srcId="{1AF1E0CF-2B38-4B80-90DF-3CEF1F519C1B}" destId="{921E1DAA-383E-40E7-8307-16DF112EDAD1}" srcOrd="4" destOrd="0" presId="urn:microsoft.com/office/officeart/2005/8/layout/vList2"/>
    <dgm:cxn modelId="{DDC80605-F227-4360-9983-46EE216710C5}" type="presParOf" srcId="{1AF1E0CF-2B38-4B80-90DF-3CEF1F519C1B}" destId="{889EFF96-DF46-4F6C-B9E1-892E380F342C}" srcOrd="5" destOrd="0" presId="urn:microsoft.com/office/officeart/2005/8/layout/vList2"/>
    <dgm:cxn modelId="{D67C03DB-87B4-4461-B0D3-BD027512BD83}" type="presParOf" srcId="{1AF1E0CF-2B38-4B80-90DF-3CEF1F519C1B}" destId="{C38B1D12-2EAA-4FD0-A54F-D75190E5BABA}" srcOrd="6" destOrd="0" presId="urn:microsoft.com/office/officeart/2005/8/layout/vList2"/>
    <dgm:cxn modelId="{C4B87FA8-556D-43B8-AE47-58C56F999FBE}" type="presParOf" srcId="{1AF1E0CF-2B38-4B80-90DF-3CEF1F519C1B}" destId="{0C07BF85-BC52-4D8B-877F-C38D56207BFB}" srcOrd="7" destOrd="0" presId="urn:microsoft.com/office/officeart/2005/8/layout/vList2"/>
    <dgm:cxn modelId="{F9E61B3B-CCDB-48A8-BFE3-315D6B7378B6}" type="presParOf" srcId="{1AF1E0CF-2B38-4B80-90DF-3CEF1F519C1B}" destId="{18AE6F91-BE82-4B03-BFBD-956575109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9AE0BCE-C14D-4455-9413-9F86868B449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3A0FCAAB-1C57-4880-9F8A-C814E0D1EF8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“การมุ่งเน้นการสร้างดุลยภาพระหว่างเสรีภาพของการทำหน้าที่ของสื่อบนความรับผิดชอบกับการกำกับที่มีความชอบธรรม และการใช้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พื้นที่ดิจิทัล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เพื่อการสื่อสารอย่างมีจรรยาบรรณ ดำรงรักษาเสรีภาพของการแสดงออก การรับรู้ของประชาชน ด้วยความเชื่อว่าเสรีภาพของการสื่อสารคือเสรีภาพของประชาชนตามแนวทางของประชาธิปไตย”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DC93A8BA-3EE4-4726-B9E6-983C887C4D01}" type="parTrans" cxnId="{D0F6ED9E-60F2-41C6-B494-C900B9F7AF83}">
      <dgm:prSet/>
      <dgm:spPr/>
      <dgm:t>
        <a:bodyPr/>
        <a:lstStyle/>
        <a:p>
          <a:endParaRPr lang="th-TH"/>
        </a:p>
      </dgm:t>
    </dgm:pt>
    <dgm:pt modelId="{4C428924-FA02-4CF7-8804-91B8C3FF08D7}" type="sibTrans" cxnId="{D0F6ED9E-60F2-41C6-B494-C900B9F7AF83}">
      <dgm:prSet/>
      <dgm:spPr/>
      <dgm:t>
        <a:bodyPr/>
        <a:lstStyle/>
        <a:p>
          <a:endParaRPr lang="th-TH"/>
        </a:p>
      </dgm:t>
    </dgm:pt>
    <dgm:pt modelId="{A44A989E-D65E-4A5B-A2A3-8F95C042D64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สื่อเป็นโรงเรียนของสังคม ในการให้ความรู้แก่ประชาชน ปลูกฝังวัฒนธรรมของชาติ และปลูกฝังทัศนคติที่ดี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6089BD77-2335-4A2E-9C11-02A7941AE85F}" type="parTrans" cxnId="{A6DCEFBE-4743-40B6-9191-1C557959E003}">
      <dgm:prSet/>
      <dgm:spPr/>
      <dgm:t>
        <a:bodyPr/>
        <a:lstStyle/>
        <a:p>
          <a:endParaRPr lang="th-TH"/>
        </a:p>
      </dgm:t>
    </dgm:pt>
    <dgm:pt modelId="{46D6021B-1EA6-4B77-9D5A-1CD7D87E5E29}" type="sibTrans" cxnId="{A6DCEFBE-4743-40B6-9191-1C557959E003}">
      <dgm:prSet/>
      <dgm:spPr/>
      <dgm:t>
        <a:bodyPr/>
        <a:lstStyle/>
        <a:p>
          <a:endParaRPr lang="th-TH"/>
        </a:p>
      </dgm:t>
    </dgm:pt>
    <dgm:pt modelId="{6C91A0AC-6AE4-4571-BF0B-B8A7BD9A2D80}" type="pres">
      <dgm:prSet presAssocID="{C9AE0BCE-C14D-4455-9413-9F86868B44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B732B533-C14D-4CAD-92C3-29C09E68F572}" type="pres">
      <dgm:prSet presAssocID="{C9AE0BCE-C14D-4455-9413-9F86868B4491}" presName="Name1" presStyleCnt="0"/>
      <dgm:spPr/>
    </dgm:pt>
    <dgm:pt modelId="{4A58FE52-A443-4644-A486-D2FB8A08EAA1}" type="pres">
      <dgm:prSet presAssocID="{C9AE0BCE-C14D-4455-9413-9F86868B4491}" presName="cycle" presStyleCnt="0"/>
      <dgm:spPr/>
    </dgm:pt>
    <dgm:pt modelId="{BC451725-E4FB-4113-950D-9CD10D9DCDB5}" type="pres">
      <dgm:prSet presAssocID="{C9AE0BCE-C14D-4455-9413-9F86868B4491}" presName="srcNode" presStyleLbl="node1" presStyleIdx="0" presStyleCnt="2"/>
      <dgm:spPr/>
    </dgm:pt>
    <dgm:pt modelId="{9BFA447B-DA98-4BC9-B973-FB941E4D3A2A}" type="pres">
      <dgm:prSet presAssocID="{C9AE0BCE-C14D-4455-9413-9F86868B4491}" presName="conn" presStyleLbl="parChTrans1D2" presStyleIdx="0" presStyleCnt="1"/>
      <dgm:spPr/>
      <dgm:t>
        <a:bodyPr/>
        <a:lstStyle/>
        <a:p>
          <a:endParaRPr lang="th-TH"/>
        </a:p>
      </dgm:t>
    </dgm:pt>
    <dgm:pt modelId="{8DAD5758-D9E8-401F-971C-EA088164599A}" type="pres">
      <dgm:prSet presAssocID="{C9AE0BCE-C14D-4455-9413-9F86868B4491}" presName="extraNode" presStyleLbl="node1" presStyleIdx="0" presStyleCnt="2"/>
      <dgm:spPr/>
    </dgm:pt>
    <dgm:pt modelId="{DA5E7566-FD28-42BA-B4B4-74B44F0EFAAB}" type="pres">
      <dgm:prSet presAssocID="{C9AE0BCE-C14D-4455-9413-9F86868B4491}" presName="dstNode" presStyleLbl="node1" presStyleIdx="0" presStyleCnt="2"/>
      <dgm:spPr/>
    </dgm:pt>
    <dgm:pt modelId="{5B8A78C1-8BF5-4BC6-ADD2-DAEF15E139D7}" type="pres">
      <dgm:prSet presAssocID="{3A0FCAAB-1C57-4880-9F8A-C814E0D1EF8B}" presName="text_1" presStyleLbl="node1" presStyleIdx="0" presStyleCnt="2" custScaleY="13762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D4984BD-2FF2-4143-B0D8-14E1DC090F0C}" type="pres">
      <dgm:prSet presAssocID="{3A0FCAAB-1C57-4880-9F8A-C814E0D1EF8B}" presName="accent_1" presStyleCnt="0"/>
      <dgm:spPr/>
    </dgm:pt>
    <dgm:pt modelId="{76001BF6-EB40-464C-BB36-693BC801D469}" type="pres">
      <dgm:prSet presAssocID="{3A0FCAAB-1C57-4880-9F8A-C814E0D1EF8B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5AA0467D-F1C3-418E-B641-5CBA7B666363}" type="pres">
      <dgm:prSet presAssocID="{A44A989E-D65E-4A5B-A2A3-8F95C042D646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D0B1E2-6905-43DB-AC08-A9532C781354}" type="pres">
      <dgm:prSet presAssocID="{A44A989E-D65E-4A5B-A2A3-8F95C042D646}" presName="accent_2" presStyleCnt="0"/>
      <dgm:spPr/>
    </dgm:pt>
    <dgm:pt modelId="{A9165C64-DBDF-4B09-9BF9-74D4D36FB809}" type="pres">
      <dgm:prSet presAssocID="{A44A989E-D65E-4A5B-A2A3-8F95C042D646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D0F6ED9E-60F2-41C6-B494-C900B9F7AF83}" srcId="{C9AE0BCE-C14D-4455-9413-9F86868B4491}" destId="{3A0FCAAB-1C57-4880-9F8A-C814E0D1EF8B}" srcOrd="0" destOrd="0" parTransId="{DC93A8BA-3EE4-4726-B9E6-983C887C4D01}" sibTransId="{4C428924-FA02-4CF7-8804-91B8C3FF08D7}"/>
    <dgm:cxn modelId="{53DF1901-C68A-40E7-A775-E80EDFA5B6BB}" type="presOf" srcId="{3A0FCAAB-1C57-4880-9F8A-C814E0D1EF8B}" destId="{5B8A78C1-8BF5-4BC6-ADD2-DAEF15E139D7}" srcOrd="0" destOrd="0" presId="urn:microsoft.com/office/officeart/2008/layout/VerticalCurvedList"/>
    <dgm:cxn modelId="{A6DCEFBE-4743-40B6-9191-1C557959E003}" srcId="{C9AE0BCE-C14D-4455-9413-9F86868B4491}" destId="{A44A989E-D65E-4A5B-A2A3-8F95C042D646}" srcOrd="1" destOrd="0" parTransId="{6089BD77-2335-4A2E-9C11-02A7941AE85F}" sibTransId="{46D6021B-1EA6-4B77-9D5A-1CD7D87E5E29}"/>
    <dgm:cxn modelId="{1E4D5ACE-11EC-4C81-B2F0-698B6C636B35}" type="presOf" srcId="{4C428924-FA02-4CF7-8804-91B8C3FF08D7}" destId="{9BFA447B-DA98-4BC9-B973-FB941E4D3A2A}" srcOrd="0" destOrd="0" presId="urn:microsoft.com/office/officeart/2008/layout/VerticalCurvedList"/>
    <dgm:cxn modelId="{EB681A2B-40E7-4BAD-9CF8-AE3E85EC8A37}" type="presOf" srcId="{A44A989E-D65E-4A5B-A2A3-8F95C042D646}" destId="{5AA0467D-F1C3-418E-B641-5CBA7B666363}" srcOrd="0" destOrd="0" presId="urn:microsoft.com/office/officeart/2008/layout/VerticalCurvedList"/>
    <dgm:cxn modelId="{F5790B4A-2559-48E3-B227-559DCE45CF1A}" type="presOf" srcId="{C9AE0BCE-C14D-4455-9413-9F86868B4491}" destId="{6C91A0AC-6AE4-4571-BF0B-B8A7BD9A2D80}" srcOrd="0" destOrd="0" presId="urn:microsoft.com/office/officeart/2008/layout/VerticalCurvedList"/>
    <dgm:cxn modelId="{407A40CF-9D79-491D-A57E-B337C6A110B0}" type="presParOf" srcId="{6C91A0AC-6AE4-4571-BF0B-B8A7BD9A2D80}" destId="{B732B533-C14D-4CAD-92C3-29C09E68F572}" srcOrd="0" destOrd="0" presId="urn:microsoft.com/office/officeart/2008/layout/VerticalCurvedList"/>
    <dgm:cxn modelId="{8BFDD007-703C-4BFB-969D-BDDB9A79AC14}" type="presParOf" srcId="{B732B533-C14D-4CAD-92C3-29C09E68F572}" destId="{4A58FE52-A443-4644-A486-D2FB8A08EAA1}" srcOrd="0" destOrd="0" presId="urn:microsoft.com/office/officeart/2008/layout/VerticalCurvedList"/>
    <dgm:cxn modelId="{10F086B4-97D3-4A8C-9914-1FFCBBB30483}" type="presParOf" srcId="{4A58FE52-A443-4644-A486-D2FB8A08EAA1}" destId="{BC451725-E4FB-4113-950D-9CD10D9DCDB5}" srcOrd="0" destOrd="0" presId="urn:microsoft.com/office/officeart/2008/layout/VerticalCurvedList"/>
    <dgm:cxn modelId="{202AA29A-BED2-4BD6-A286-F4185BB1EBC6}" type="presParOf" srcId="{4A58FE52-A443-4644-A486-D2FB8A08EAA1}" destId="{9BFA447B-DA98-4BC9-B973-FB941E4D3A2A}" srcOrd="1" destOrd="0" presId="urn:microsoft.com/office/officeart/2008/layout/VerticalCurvedList"/>
    <dgm:cxn modelId="{EFCF97CC-C3AD-422E-A698-71330F31DA03}" type="presParOf" srcId="{4A58FE52-A443-4644-A486-D2FB8A08EAA1}" destId="{8DAD5758-D9E8-401F-971C-EA088164599A}" srcOrd="2" destOrd="0" presId="urn:microsoft.com/office/officeart/2008/layout/VerticalCurvedList"/>
    <dgm:cxn modelId="{78468BD8-0BDF-4416-AC8F-E62B39177F90}" type="presParOf" srcId="{4A58FE52-A443-4644-A486-D2FB8A08EAA1}" destId="{DA5E7566-FD28-42BA-B4B4-74B44F0EFAAB}" srcOrd="3" destOrd="0" presId="urn:microsoft.com/office/officeart/2008/layout/VerticalCurvedList"/>
    <dgm:cxn modelId="{B6E206F4-5FD1-4A12-AA0B-4CCEB57BFCEF}" type="presParOf" srcId="{B732B533-C14D-4CAD-92C3-29C09E68F572}" destId="{5B8A78C1-8BF5-4BC6-ADD2-DAEF15E139D7}" srcOrd="1" destOrd="0" presId="urn:microsoft.com/office/officeart/2008/layout/VerticalCurvedList"/>
    <dgm:cxn modelId="{551E217C-3B1C-441B-BB11-9410E4253FC9}" type="presParOf" srcId="{B732B533-C14D-4CAD-92C3-29C09E68F572}" destId="{0D4984BD-2FF2-4143-B0D8-14E1DC090F0C}" srcOrd="2" destOrd="0" presId="urn:microsoft.com/office/officeart/2008/layout/VerticalCurvedList"/>
    <dgm:cxn modelId="{CA173234-236F-48B6-8D53-4D4F6E1DADF8}" type="presParOf" srcId="{0D4984BD-2FF2-4143-B0D8-14E1DC090F0C}" destId="{76001BF6-EB40-464C-BB36-693BC801D469}" srcOrd="0" destOrd="0" presId="urn:microsoft.com/office/officeart/2008/layout/VerticalCurvedList"/>
    <dgm:cxn modelId="{9318062C-904A-4E89-B103-2E7F612D7C7B}" type="presParOf" srcId="{B732B533-C14D-4CAD-92C3-29C09E68F572}" destId="{5AA0467D-F1C3-418E-B641-5CBA7B666363}" srcOrd="3" destOrd="0" presId="urn:microsoft.com/office/officeart/2008/layout/VerticalCurvedList"/>
    <dgm:cxn modelId="{5FD9DB06-E91B-478F-B0B4-31D5AEC0C2B5}" type="presParOf" srcId="{B732B533-C14D-4CAD-92C3-29C09E68F572}" destId="{B3D0B1E2-6905-43DB-AC08-A9532C781354}" srcOrd="4" destOrd="0" presId="urn:microsoft.com/office/officeart/2008/layout/VerticalCurvedList"/>
    <dgm:cxn modelId="{2BD648AF-3155-4FC8-A832-2B6508C2D5CD}" type="presParOf" srcId="{B3D0B1E2-6905-43DB-AC08-A9532C781354}" destId="{A9165C64-DBDF-4B09-9BF9-74D4D36FB8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9AE0BCE-C14D-4455-9413-9F86868B449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3F7880B3-2708-4419-8E38-DA828108078A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6. การปฏิรูประบบการบริหารจัดการข้อมูลข่าวสารภาครัฐ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CC5C1FA2-3AEE-4597-887E-B1618F333F51}" type="parTrans" cxnId="{940FA6D6-F592-4402-A112-3B856EE4F7C2}">
      <dgm:prSet/>
      <dgm:spPr/>
      <dgm:t>
        <a:bodyPr/>
        <a:lstStyle/>
        <a:p>
          <a:endParaRPr lang="th-TH"/>
        </a:p>
      </dgm:t>
    </dgm:pt>
    <dgm:pt modelId="{1C4EBCC4-7D1D-4613-AE5A-8A282EE6AE5D}" type="sibTrans" cxnId="{940FA6D6-F592-4402-A112-3B856EE4F7C2}">
      <dgm:prSet/>
      <dgm:spPr/>
      <dgm:t>
        <a:bodyPr/>
        <a:lstStyle/>
        <a:p>
          <a:endParaRPr lang="th-TH"/>
        </a:p>
      </dgm:t>
    </dgm:pt>
    <dgm:pt modelId="{D44980FE-E9CD-4511-91FF-443529747862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1. การปฏิรูปการรู้เท่าทันสื่อของประชาชน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4EFDF379-AC35-4ADE-84E3-24DA20B4E66F}" type="parTrans" cxnId="{AFBC9965-CF75-4824-852A-EC435B027F02}">
      <dgm:prSet/>
      <dgm:spPr/>
      <dgm:t>
        <a:bodyPr/>
        <a:lstStyle/>
        <a:p>
          <a:endParaRPr lang="th-TH"/>
        </a:p>
      </dgm:t>
    </dgm:pt>
    <dgm:pt modelId="{DDB243FB-18E5-4533-8CC9-25927CACF0BB}" type="sibTrans" cxnId="{AFBC9965-CF75-4824-852A-EC435B027F02}">
      <dgm:prSet/>
      <dgm:spPr/>
      <dgm:t>
        <a:bodyPr/>
        <a:lstStyle/>
        <a:p>
          <a:endParaRPr lang="th-TH"/>
        </a:p>
      </dgm:t>
    </dgm:pt>
    <dgm:pt modelId="{A737212F-025A-4C31-8CA6-17C5DE45DB84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2. แนวทางการส่งเสริมจริยธรรมและมาตรฐานวิชาชีพสื่อ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6EC889C-588D-423D-A86E-E0DDC9F90612}" type="parTrans" cxnId="{008AB354-1CD8-4887-90D9-2B118A13C938}">
      <dgm:prSet/>
      <dgm:spPr/>
      <dgm:t>
        <a:bodyPr/>
        <a:lstStyle/>
        <a:p>
          <a:endParaRPr lang="th-TH"/>
        </a:p>
      </dgm:t>
    </dgm:pt>
    <dgm:pt modelId="{77BCCAC5-439A-4107-9A22-1A1B2BE95421}" type="sibTrans" cxnId="{008AB354-1CD8-4887-90D9-2B118A13C938}">
      <dgm:prSet/>
      <dgm:spPr/>
      <dgm:t>
        <a:bodyPr/>
        <a:lstStyle/>
        <a:p>
          <a:endParaRPr lang="th-TH"/>
        </a:p>
      </dgm:t>
    </dgm:pt>
    <dgm:pt modelId="{BD790719-B5BB-4B71-A225-82A3EB0E27F4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3. การปฏิรูปโครงสร้างอุตสาหกรรมสื่อสารมวลชนและเทคโนโลยีสารสนเทศ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0B7D1C7-AC1E-4557-9E2E-966CDEBA9F1C}" type="parTrans" cxnId="{5045346D-DD30-419F-A658-F232F9949079}">
      <dgm:prSet/>
      <dgm:spPr/>
      <dgm:t>
        <a:bodyPr/>
        <a:lstStyle/>
        <a:p>
          <a:endParaRPr lang="th-TH"/>
        </a:p>
      </dgm:t>
    </dgm:pt>
    <dgm:pt modelId="{7350A03E-1B0A-4823-8C68-43F429FFEEE9}" type="sibTrans" cxnId="{5045346D-DD30-419F-A658-F232F9949079}">
      <dgm:prSet/>
      <dgm:spPr/>
      <dgm:t>
        <a:bodyPr/>
        <a:lstStyle/>
        <a:p>
          <a:endParaRPr lang="th-TH"/>
        </a:p>
      </dgm:t>
    </dgm:pt>
    <dgm:pt modelId="{27FEE6D0-6783-498D-A3D8-4F38E5505071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4. การปฏิรูปแนวทางการกำกับดูแลสื่อออนไลน์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8FB647-359E-49E4-92F4-F312F107A903}" type="parTrans" cxnId="{F96510B0-DCBD-4CF5-9E5A-039D91254D6C}">
      <dgm:prSet/>
      <dgm:spPr/>
      <dgm:t>
        <a:bodyPr/>
        <a:lstStyle/>
        <a:p>
          <a:endParaRPr lang="th-TH"/>
        </a:p>
      </dgm:t>
    </dgm:pt>
    <dgm:pt modelId="{5FE353CF-BD59-425C-9316-21CEBA6B328A}" type="sibTrans" cxnId="{F96510B0-DCBD-4CF5-9E5A-039D91254D6C}">
      <dgm:prSet/>
      <dgm:spPr/>
      <dgm:t>
        <a:bodyPr/>
        <a:lstStyle/>
        <a:p>
          <a:endParaRPr lang="th-TH"/>
        </a:p>
      </dgm:t>
    </dgm:pt>
    <dgm:pt modelId="{EA5B2A2C-CBA9-41C7-8BD7-C6AEC9FEE191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5. การปฏิรูปการบริหารจัดการความปลอดภัยไซเบอร์/กิจการอวกาศ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801E5AC-7173-4D2F-B52E-72603B7E8556}" type="parTrans" cxnId="{EB0E9BD2-734C-4DA3-B688-7CF6B880F0DD}">
      <dgm:prSet/>
      <dgm:spPr/>
      <dgm:t>
        <a:bodyPr/>
        <a:lstStyle/>
        <a:p>
          <a:endParaRPr lang="th-TH"/>
        </a:p>
      </dgm:t>
    </dgm:pt>
    <dgm:pt modelId="{96D9E98F-4233-4006-8722-32D26C01A99E}" type="sibTrans" cxnId="{EB0E9BD2-734C-4DA3-B688-7CF6B880F0DD}">
      <dgm:prSet/>
      <dgm:spPr/>
      <dgm:t>
        <a:bodyPr/>
        <a:lstStyle/>
        <a:p>
          <a:endParaRPr lang="th-TH"/>
        </a:p>
      </dgm:t>
    </dgm:pt>
    <dgm:pt modelId="{6C91A0AC-6AE4-4571-BF0B-B8A7BD9A2D80}" type="pres">
      <dgm:prSet presAssocID="{C9AE0BCE-C14D-4455-9413-9F86868B44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B732B533-C14D-4CAD-92C3-29C09E68F572}" type="pres">
      <dgm:prSet presAssocID="{C9AE0BCE-C14D-4455-9413-9F86868B4491}" presName="Name1" presStyleCnt="0"/>
      <dgm:spPr/>
    </dgm:pt>
    <dgm:pt modelId="{4A58FE52-A443-4644-A486-D2FB8A08EAA1}" type="pres">
      <dgm:prSet presAssocID="{C9AE0BCE-C14D-4455-9413-9F86868B4491}" presName="cycle" presStyleCnt="0"/>
      <dgm:spPr/>
    </dgm:pt>
    <dgm:pt modelId="{BC451725-E4FB-4113-950D-9CD10D9DCDB5}" type="pres">
      <dgm:prSet presAssocID="{C9AE0BCE-C14D-4455-9413-9F86868B4491}" presName="srcNode" presStyleLbl="node1" presStyleIdx="0" presStyleCnt="6"/>
      <dgm:spPr/>
    </dgm:pt>
    <dgm:pt modelId="{9BFA447B-DA98-4BC9-B973-FB941E4D3A2A}" type="pres">
      <dgm:prSet presAssocID="{C9AE0BCE-C14D-4455-9413-9F86868B4491}" presName="conn" presStyleLbl="parChTrans1D2" presStyleIdx="0" presStyleCnt="1"/>
      <dgm:spPr/>
      <dgm:t>
        <a:bodyPr/>
        <a:lstStyle/>
        <a:p>
          <a:endParaRPr lang="th-TH"/>
        </a:p>
      </dgm:t>
    </dgm:pt>
    <dgm:pt modelId="{8DAD5758-D9E8-401F-971C-EA088164599A}" type="pres">
      <dgm:prSet presAssocID="{C9AE0BCE-C14D-4455-9413-9F86868B4491}" presName="extraNode" presStyleLbl="node1" presStyleIdx="0" presStyleCnt="6"/>
      <dgm:spPr/>
    </dgm:pt>
    <dgm:pt modelId="{DA5E7566-FD28-42BA-B4B4-74B44F0EFAAB}" type="pres">
      <dgm:prSet presAssocID="{C9AE0BCE-C14D-4455-9413-9F86868B4491}" presName="dstNode" presStyleLbl="node1" presStyleIdx="0" presStyleCnt="6"/>
      <dgm:spPr/>
    </dgm:pt>
    <dgm:pt modelId="{47165053-B64D-4A51-98B9-0CF2D9AA3069}" type="pres">
      <dgm:prSet presAssocID="{D44980FE-E9CD-4511-91FF-443529747862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F09BD7E-9C40-4D07-A9BE-2F8FEF62431A}" type="pres">
      <dgm:prSet presAssocID="{D44980FE-E9CD-4511-91FF-443529747862}" presName="accent_1" presStyleCnt="0"/>
      <dgm:spPr/>
    </dgm:pt>
    <dgm:pt modelId="{DCE4C6FE-513D-416E-B935-A4769BA126D8}" type="pres">
      <dgm:prSet presAssocID="{D44980FE-E9CD-4511-91FF-443529747862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67BCD2DA-27AA-465B-ABE3-3460B7638D1D}" type="pres">
      <dgm:prSet presAssocID="{A737212F-025A-4C31-8CA6-17C5DE45DB8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9B677A9-14E0-464B-B5E9-4325EB13BF90}" type="pres">
      <dgm:prSet presAssocID="{A737212F-025A-4C31-8CA6-17C5DE45DB84}" presName="accent_2" presStyleCnt="0"/>
      <dgm:spPr/>
    </dgm:pt>
    <dgm:pt modelId="{1EF68E54-8C4A-43DE-A817-47FB00268AF4}" type="pres">
      <dgm:prSet presAssocID="{A737212F-025A-4C31-8CA6-17C5DE45DB84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8AEEACE8-CF4C-4AD3-B565-0BCA64F255F2}" type="pres">
      <dgm:prSet presAssocID="{BD790719-B5BB-4B71-A225-82A3EB0E27F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A4B1381-6846-4904-8F25-C8E0BA362003}" type="pres">
      <dgm:prSet presAssocID="{BD790719-B5BB-4B71-A225-82A3EB0E27F4}" presName="accent_3" presStyleCnt="0"/>
      <dgm:spPr/>
    </dgm:pt>
    <dgm:pt modelId="{FDD7C3BA-699D-4576-9D4B-133A29A04530}" type="pres">
      <dgm:prSet presAssocID="{BD790719-B5BB-4B71-A225-82A3EB0E27F4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453F4C6C-DA76-4026-9B93-677672F91972}" type="pres">
      <dgm:prSet presAssocID="{27FEE6D0-6783-498D-A3D8-4F38E550507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77774EC-A793-4572-A5B9-C31949441EE3}" type="pres">
      <dgm:prSet presAssocID="{27FEE6D0-6783-498D-A3D8-4F38E5505071}" presName="accent_4" presStyleCnt="0"/>
      <dgm:spPr/>
    </dgm:pt>
    <dgm:pt modelId="{5785F3B7-7A50-42A3-8B85-5C39CCFB2153}" type="pres">
      <dgm:prSet presAssocID="{27FEE6D0-6783-498D-A3D8-4F38E5505071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CBF6A219-2B28-4DAF-A575-EB961D5E597B}" type="pres">
      <dgm:prSet presAssocID="{EA5B2A2C-CBA9-41C7-8BD7-C6AEC9FEE19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04E7390-3B61-4479-A2C9-764C96260C44}" type="pres">
      <dgm:prSet presAssocID="{EA5B2A2C-CBA9-41C7-8BD7-C6AEC9FEE191}" presName="accent_5" presStyleCnt="0"/>
      <dgm:spPr/>
    </dgm:pt>
    <dgm:pt modelId="{E56A1F27-3998-48B6-94DE-4DEEC13A0F40}" type="pres">
      <dgm:prSet presAssocID="{EA5B2A2C-CBA9-41C7-8BD7-C6AEC9FEE19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C8B70FA8-1EE0-4F89-982A-43D3AA3F6C5B}" type="pres">
      <dgm:prSet presAssocID="{3F7880B3-2708-4419-8E38-DA828108078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A57453A-E810-4D54-9EAC-6E6504C47AC6}" type="pres">
      <dgm:prSet presAssocID="{3F7880B3-2708-4419-8E38-DA828108078A}" presName="accent_6" presStyleCnt="0"/>
      <dgm:spPr/>
    </dgm:pt>
    <dgm:pt modelId="{F8FB8565-0B60-4F22-99C0-46E0D8A00072}" type="pres">
      <dgm:prSet presAssocID="{3F7880B3-2708-4419-8E38-DA828108078A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7C15CC73-2059-4A46-BDD6-7917C7480CD1}" type="presOf" srcId="{DDB243FB-18E5-4533-8CC9-25927CACF0BB}" destId="{9BFA447B-DA98-4BC9-B973-FB941E4D3A2A}" srcOrd="0" destOrd="0" presId="urn:microsoft.com/office/officeart/2008/layout/VerticalCurvedList"/>
    <dgm:cxn modelId="{940FA6D6-F592-4402-A112-3B856EE4F7C2}" srcId="{C9AE0BCE-C14D-4455-9413-9F86868B4491}" destId="{3F7880B3-2708-4419-8E38-DA828108078A}" srcOrd="5" destOrd="0" parTransId="{CC5C1FA2-3AEE-4597-887E-B1618F333F51}" sibTransId="{1C4EBCC4-7D1D-4613-AE5A-8A282EE6AE5D}"/>
    <dgm:cxn modelId="{06AAF3CB-CE74-46B0-9C31-D5A63F72DD52}" type="presOf" srcId="{A737212F-025A-4C31-8CA6-17C5DE45DB84}" destId="{67BCD2DA-27AA-465B-ABE3-3460B7638D1D}" srcOrd="0" destOrd="0" presId="urn:microsoft.com/office/officeart/2008/layout/VerticalCurvedList"/>
    <dgm:cxn modelId="{AFBC9965-CF75-4824-852A-EC435B027F02}" srcId="{C9AE0BCE-C14D-4455-9413-9F86868B4491}" destId="{D44980FE-E9CD-4511-91FF-443529747862}" srcOrd="0" destOrd="0" parTransId="{4EFDF379-AC35-4ADE-84E3-24DA20B4E66F}" sibTransId="{DDB243FB-18E5-4533-8CC9-25927CACF0BB}"/>
    <dgm:cxn modelId="{EB0E9BD2-734C-4DA3-B688-7CF6B880F0DD}" srcId="{C9AE0BCE-C14D-4455-9413-9F86868B4491}" destId="{EA5B2A2C-CBA9-41C7-8BD7-C6AEC9FEE191}" srcOrd="4" destOrd="0" parTransId="{5801E5AC-7173-4D2F-B52E-72603B7E8556}" sibTransId="{96D9E98F-4233-4006-8722-32D26C01A99E}"/>
    <dgm:cxn modelId="{F579CF35-F9B3-4B60-9B75-E88CB4082BA8}" type="presOf" srcId="{BD790719-B5BB-4B71-A225-82A3EB0E27F4}" destId="{8AEEACE8-CF4C-4AD3-B565-0BCA64F255F2}" srcOrd="0" destOrd="0" presId="urn:microsoft.com/office/officeart/2008/layout/VerticalCurvedList"/>
    <dgm:cxn modelId="{F96510B0-DCBD-4CF5-9E5A-039D91254D6C}" srcId="{C9AE0BCE-C14D-4455-9413-9F86868B4491}" destId="{27FEE6D0-6783-498D-A3D8-4F38E5505071}" srcOrd="3" destOrd="0" parTransId="{E98FB647-359E-49E4-92F4-F312F107A903}" sibTransId="{5FE353CF-BD59-425C-9316-21CEBA6B328A}"/>
    <dgm:cxn modelId="{008AB354-1CD8-4887-90D9-2B118A13C938}" srcId="{C9AE0BCE-C14D-4455-9413-9F86868B4491}" destId="{A737212F-025A-4C31-8CA6-17C5DE45DB84}" srcOrd="1" destOrd="0" parTransId="{B6EC889C-588D-423D-A86E-E0DDC9F90612}" sibTransId="{77BCCAC5-439A-4107-9A22-1A1B2BE95421}"/>
    <dgm:cxn modelId="{5045346D-DD30-419F-A658-F232F9949079}" srcId="{C9AE0BCE-C14D-4455-9413-9F86868B4491}" destId="{BD790719-B5BB-4B71-A225-82A3EB0E27F4}" srcOrd="2" destOrd="0" parTransId="{B0B7D1C7-AC1E-4557-9E2E-966CDEBA9F1C}" sibTransId="{7350A03E-1B0A-4823-8C68-43F429FFEEE9}"/>
    <dgm:cxn modelId="{273CCC51-95F6-45DE-AC96-1F6F86A47D3D}" type="presOf" srcId="{27FEE6D0-6783-498D-A3D8-4F38E5505071}" destId="{453F4C6C-DA76-4026-9B93-677672F91972}" srcOrd="0" destOrd="0" presId="urn:microsoft.com/office/officeart/2008/layout/VerticalCurvedList"/>
    <dgm:cxn modelId="{FAF8C5BA-D545-42FC-ACC9-1CDF81AC00CC}" type="presOf" srcId="{3F7880B3-2708-4419-8E38-DA828108078A}" destId="{C8B70FA8-1EE0-4F89-982A-43D3AA3F6C5B}" srcOrd="0" destOrd="0" presId="urn:microsoft.com/office/officeart/2008/layout/VerticalCurvedList"/>
    <dgm:cxn modelId="{53EF5F14-DCBC-471B-A1EC-0BB0CED79519}" type="presOf" srcId="{EA5B2A2C-CBA9-41C7-8BD7-C6AEC9FEE191}" destId="{CBF6A219-2B28-4DAF-A575-EB961D5E597B}" srcOrd="0" destOrd="0" presId="urn:microsoft.com/office/officeart/2008/layout/VerticalCurvedList"/>
    <dgm:cxn modelId="{297BD350-34EE-4F9C-AC1E-074B94EA4C8B}" type="presOf" srcId="{C9AE0BCE-C14D-4455-9413-9F86868B4491}" destId="{6C91A0AC-6AE4-4571-BF0B-B8A7BD9A2D80}" srcOrd="0" destOrd="0" presId="urn:microsoft.com/office/officeart/2008/layout/VerticalCurvedList"/>
    <dgm:cxn modelId="{831AE00C-7B13-4D63-9658-1F6151692726}" type="presOf" srcId="{D44980FE-E9CD-4511-91FF-443529747862}" destId="{47165053-B64D-4A51-98B9-0CF2D9AA3069}" srcOrd="0" destOrd="0" presId="urn:microsoft.com/office/officeart/2008/layout/VerticalCurvedList"/>
    <dgm:cxn modelId="{5A589C9B-2914-47D6-A9CF-66F029AAABC8}" type="presParOf" srcId="{6C91A0AC-6AE4-4571-BF0B-B8A7BD9A2D80}" destId="{B732B533-C14D-4CAD-92C3-29C09E68F572}" srcOrd="0" destOrd="0" presId="urn:microsoft.com/office/officeart/2008/layout/VerticalCurvedList"/>
    <dgm:cxn modelId="{5D850230-FFB5-4252-8302-0B6C52E8BBA2}" type="presParOf" srcId="{B732B533-C14D-4CAD-92C3-29C09E68F572}" destId="{4A58FE52-A443-4644-A486-D2FB8A08EAA1}" srcOrd="0" destOrd="0" presId="urn:microsoft.com/office/officeart/2008/layout/VerticalCurvedList"/>
    <dgm:cxn modelId="{8C5370B0-E567-4EC2-A07D-92D14149A476}" type="presParOf" srcId="{4A58FE52-A443-4644-A486-D2FB8A08EAA1}" destId="{BC451725-E4FB-4113-950D-9CD10D9DCDB5}" srcOrd="0" destOrd="0" presId="urn:microsoft.com/office/officeart/2008/layout/VerticalCurvedList"/>
    <dgm:cxn modelId="{344F91C8-021B-4C4B-B98D-217526F0FCE5}" type="presParOf" srcId="{4A58FE52-A443-4644-A486-D2FB8A08EAA1}" destId="{9BFA447B-DA98-4BC9-B973-FB941E4D3A2A}" srcOrd="1" destOrd="0" presId="urn:microsoft.com/office/officeart/2008/layout/VerticalCurvedList"/>
    <dgm:cxn modelId="{7DFD792B-8461-419E-B916-1C2E4B1E381B}" type="presParOf" srcId="{4A58FE52-A443-4644-A486-D2FB8A08EAA1}" destId="{8DAD5758-D9E8-401F-971C-EA088164599A}" srcOrd="2" destOrd="0" presId="urn:microsoft.com/office/officeart/2008/layout/VerticalCurvedList"/>
    <dgm:cxn modelId="{353DB1CD-A69F-434E-9DFE-9BBC43DDBF65}" type="presParOf" srcId="{4A58FE52-A443-4644-A486-D2FB8A08EAA1}" destId="{DA5E7566-FD28-42BA-B4B4-74B44F0EFAAB}" srcOrd="3" destOrd="0" presId="urn:microsoft.com/office/officeart/2008/layout/VerticalCurvedList"/>
    <dgm:cxn modelId="{1093F7EC-4EBA-4588-9C1C-EE3BA22132A2}" type="presParOf" srcId="{B732B533-C14D-4CAD-92C3-29C09E68F572}" destId="{47165053-B64D-4A51-98B9-0CF2D9AA3069}" srcOrd="1" destOrd="0" presId="urn:microsoft.com/office/officeart/2008/layout/VerticalCurvedList"/>
    <dgm:cxn modelId="{2BF0F777-B428-4CAA-95D3-AC1342DAB0E4}" type="presParOf" srcId="{B732B533-C14D-4CAD-92C3-29C09E68F572}" destId="{8F09BD7E-9C40-4D07-A9BE-2F8FEF62431A}" srcOrd="2" destOrd="0" presId="urn:microsoft.com/office/officeart/2008/layout/VerticalCurvedList"/>
    <dgm:cxn modelId="{A41BB5AE-9405-4408-99DA-FCCDFF7AA261}" type="presParOf" srcId="{8F09BD7E-9C40-4D07-A9BE-2F8FEF62431A}" destId="{DCE4C6FE-513D-416E-B935-A4769BA126D8}" srcOrd="0" destOrd="0" presId="urn:microsoft.com/office/officeart/2008/layout/VerticalCurvedList"/>
    <dgm:cxn modelId="{F85C6FFF-72E9-4A0E-842F-763FAAE844A8}" type="presParOf" srcId="{B732B533-C14D-4CAD-92C3-29C09E68F572}" destId="{67BCD2DA-27AA-465B-ABE3-3460B7638D1D}" srcOrd="3" destOrd="0" presId="urn:microsoft.com/office/officeart/2008/layout/VerticalCurvedList"/>
    <dgm:cxn modelId="{42B2BB2A-CEF7-4358-A6F2-52E1FCC422B5}" type="presParOf" srcId="{B732B533-C14D-4CAD-92C3-29C09E68F572}" destId="{E9B677A9-14E0-464B-B5E9-4325EB13BF90}" srcOrd="4" destOrd="0" presId="urn:microsoft.com/office/officeart/2008/layout/VerticalCurvedList"/>
    <dgm:cxn modelId="{37CF290C-E394-4684-A29C-ACF165911253}" type="presParOf" srcId="{E9B677A9-14E0-464B-B5E9-4325EB13BF90}" destId="{1EF68E54-8C4A-43DE-A817-47FB00268AF4}" srcOrd="0" destOrd="0" presId="urn:microsoft.com/office/officeart/2008/layout/VerticalCurvedList"/>
    <dgm:cxn modelId="{70BB3077-6BB3-4C4A-A985-DF4C8FF9FEE2}" type="presParOf" srcId="{B732B533-C14D-4CAD-92C3-29C09E68F572}" destId="{8AEEACE8-CF4C-4AD3-B565-0BCA64F255F2}" srcOrd="5" destOrd="0" presId="urn:microsoft.com/office/officeart/2008/layout/VerticalCurvedList"/>
    <dgm:cxn modelId="{23563CE4-7A8E-4C2B-8DE4-EC787131C65D}" type="presParOf" srcId="{B732B533-C14D-4CAD-92C3-29C09E68F572}" destId="{6A4B1381-6846-4904-8F25-C8E0BA362003}" srcOrd="6" destOrd="0" presId="urn:microsoft.com/office/officeart/2008/layout/VerticalCurvedList"/>
    <dgm:cxn modelId="{CCDAB6F9-561D-4561-8848-CD2903DC095C}" type="presParOf" srcId="{6A4B1381-6846-4904-8F25-C8E0BA362003}" destId="{FDD7C3BA-699D-4576-9D4B-133A29A04530}" srcOrd="0" destOrd="0" presId="urn:microsoft.com/office/officeart/2008/layout/VerticalCurvedList"/>
    <dgm:cxn modelId="{2EE828A1-0314-4733-9FC0-2C532AED07B4}" type="presParOf" srcId="{B732B533-C14D-4CAD-92C3-29C09E68F572}" destId="{453F4C6C-DA76-4026-9B93-677672F91972}" srcOrd="7" destOrd="0" presId="urn:microsoft.com/office/officeart/2008/layout/VerticalCurvedList"/>
    <dgm:cxn modelId="{B67AEEFC-1601-4E9C-A2D0-A2A1A18A63D0}" type="presParOf" srcId="{B732B533-C14D-4CAD-92C3-29C09E68F572}" destId="{777774EC-A793-4572-A5B9-C31949441EE3}" srcOrd="8" destOrd="0" presId="urn:microsoft.com/office/officeart/2008/layout/VerticalCurvedList"/>
    <dgm:cxn modelId="{D11124A6-415E-442B-A151-1662ADFB0259}" type="presParOf" srcId="{777774EC-A793-4572-A5B9-C31949441EE3}" destId="{5785F3B7-7A50-42A3-8B85-5C39CCFB2153}" srcOrd="0" destOrd="0" presId="urn:microsoft.com/office/officeart/2008/layout/VerticalCurvedList"/>
    <dgm:cxn modelId="{DCF5C8E3-9B7F-49E4-BACC-F742AFC8CE94}" type="presParOf" srcId="{B732B533-C14D-4CAD-92C3-29C09E68F572}" destId="{CBF6A219-2B28-4DAF-A575-EB961D5E597B}" srcOrd="9" destOrd="0" presId="urn:microsoft.com/office/officeart/2008/layout/VerticalCurvedList"/>
    <dgm:cxn modelId="{FB128212-F1B0-457F-BA6A-7402742B0FFC}" type="presParOf" srcId="{B732B533-C14D-4CAD-92C3-29C09E68F572}" destId="{904E7390-3B61-4479-A2C9-764C96260C44}" srcOrd="10" destOrd="0" presId="urn:microsoft.com/office/officeart/2008/layout/VerticalCurvedList"/>
    <dgm:cxn modelId="{CE5EA959-A138-4724-AA11-71B20FB10602}" type="presParOf" srcId="{904E7390-3B61-4479-A2C9-764C96260C44}" destId="{E56A1F27-3998-48B6-94DE-4DEEC13A0F40}" srcOrd="0" destOrd="0" presId="urn:microsoft.com/office/officeart/2008/layout/VerticalCurvedList"/>
    <dgm:cxn modelId="{95DC3C74-8D31-449B-B295-6E1A8903B019}" type="presParOf" srcId="{B732B533-C14D-4CAD-92C3-29C09E68F572}" destId="{C8B70FA8-1EE0-4F89-982A-43D3AA3F6C5B}" srcOrd="11" destOrd="0" presId="urn:microsoft.com/office/officeart/2008/layout/VerticalCurvedList"/>
    <dgm:cxn modelId="{DD6EE687-361D-4C2C-B91F-415035D6E5C1}" type="presParOf" srcId="{B732B533-C14D-4CAD-92C3-29C09E68F572}" destId="{2A57453A-E810-4D54-9EAC-6E6504C47AC6}" srcOrd="12" destOrd="0" presId="urn:microsoft.com/office/officeart/2008/layout/VerticalCurvedList"/>
    <dgm:cxn modelId="{0D71ED68-D6ED-4A04-A4E2-5336120C0A3D}" type="presParOf" srcId="{2A57453A-E810-4D54-9EAC-6E6504C47AC6}" destId="{F8FB8565-0B60-4F22-99C0-46E0D8A0007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CCC6099-3648-4A18-BD73-28C4695EDAB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F66E3D54-BE04-4D92-875D-ED09B623B4C4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คนไทยมีการปรับเปลี่ยนพฤติกรรมไปสู่การมีจิตสาธารณะเพิ่มขึ้น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F658AE9-9645-4DDF-A4AF-A90BAF129050}" type="parTrans" cxnId="{F6CDEA9E-C921-4599-A734-DC81C1FF4094}">
      <dgm:prSet/>
      <dgm:spPr/>
      <dgm:t>
        <a:bodyPr/>
        <a:lstStyle/>
        <a:p>
          <a:endParaRPr lang="th-TH"/>
        </a:p>
      </dgm:t>
    </dgm:pt>
    <dgm:pt modelId="{74E15E7F-4AA9-4E9F-9C9C-709291B201A4}" type="sibTrans" cxnId="{F6CDEA9E-C921-4599-A734-DC81C1FF4094}">
      <dgm:prSet/>
      <dgm:spPr/>
      <dgm:t>
        <a:bodyPr/>
        <a:lstStyle/>
        <a:p>
          <a:endParaRPr lang="th-TH"/>
        </a:p>
      </dgm:t>
    </dgm:pt>
    <dgm:pt modelId="{79EC7175-A514-48FC-8D1A-29B8F027573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คนไทยมีหลักประกันทางรายได้ในวัยเกษียณที่เพียงพอต่อการดำรงชีวิตอย่างมีคุณภาพ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0691C70B-8F20-4214-9264-7A54803B27FE}" type="parTrans" cxnId="{09C735C3-2CEE-43A5-98D6-9CECF4285215}">
      <dgm:prSet/>
      <dgm:spPr/>
      <dgm:t>
        <a:bodyPr/>
        <a:lstStyle/>
        <a:p>
          <a:endParaRPr lang="th-TH"/>
        </a:p>
      </dgm:t>
    </dgm:pt>
    <dgm:pt modelId="{B904FC52-D40F-40F0-9380-4B7E0D26B99F}" type="sibTrans" cxnId="{09C735C3-2CEE-43A5-98D6-9CECF4285215}">
      <dgm:prSet/>
      <dgm:spPr/>
      <dgm:t>
        <a:bodyPr/>
        <a:lstStyle/>
        <a:p>
          <a:endParaRPr lang="th-TH"/>
        </a:p>
      </dgm:t>
    </dgm:pt>
    <dgm:pt modelId="{8A33DEFE-5FBD-47DF-A929-C11EBAB1110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สังคมไทยเป็นสังคมแห่งโอกาสและไม่แบ่งแยก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FE950C0-D270-4997-AD59-A98C3BB51A40}" type="parTrans" cxnId="{8A3F279D-7BF4-4F4A-B568-60F8F9389E00}">
      <dgm:prSet/>
      <dgm:spPr/>
      <dgm:t>
        <a:bodyPr/>
        <a:lstStyle/>
        <a:p>
          <a:endParaRPr lang="th-TH"/>
        </a:p>
      </dgm:t>
    </dgm:pt>
    <dgm:pt modelId="{810497B0-5F7F-4E74-8E91-B9CF00FF4815}" type="sibTrans" cxnId="{8A3F279D-7BF4-4F4A-B568-60F8F9389E00}">
      <dgm:prSet/>
      <dgm:spPr/>
      <dgm:t>
        <a:bodyPr/>
        <a:lstStyle/>
        <a:p>
          <a:endParaRPr lang="th-TH"/>
        </a:p>
      </dgm:t>
    </dgm:pt>
    <dgm:pt modelId="{61B0044C-0C41-49C6-B8FD-84B99D1E297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ภาครัฐมีข้อมูลและสารสนเทศด้านสังคมที่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บูรณา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การทุกหน่วยงานและเปิดโอกาสให้ประชาชนสามารถเข้าถึงได้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A5FA458A-3A14-4C12-BEE5-BDE9F3B630A6}" type="parTrans" cxnId="{12524E64-EE7F-46B7-9CF3-CA6E7D577EE8}">
      <dgm:prSet/>
      <dgm:spPr/>
      <dgm:t>
        <a:bodyPr/>
        <a:lstStyle/>
        <a:p>
          <a:endParaRPr lang="th-TH"/>
        </a:p>
      </dgm:t>
    </dgm:pt>
    <dgm:pt modelId="{5F9B80CB-0492-401B-908B-FED3EF533ACC}" type="sibTrans" cxnId="{12524E64-EE7F-46B7-9CF3-CA6E7D577EE8}">
      <dgm:prSet/>
      <dgm:spPr/>
      <dgm:t>
        <a:bodyPr/>
        <a:lstStyle/>
        <a:p>
          <a:endParaRPr lang="th-TH"/>
        </a:p>
      </dgm:t>
    </dgm:pt>
    <dgm:pt modelId="{23AA1FEA-90DF-4407-97B5-DC04847ED052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ชุมชน/ท้องถิ่นมีความเข้มแข็ง โดยสามารถจัดการกันเองและทำงานร่วมกับภาคส่วนต่างๆ ได้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DB0C5447-ECD9-4E58-9105-D0E1385AEFFE}" type="parTrans" cxnId="{41CC3E86-9BFC-4434-9FF0-E02F0C15F6CB}">
      <dgm:prSet/>
      <dgm:spPr/>
      <dgm:t>
        <a:bodyPr/>
        <a:lstStyle/>
        <a:p>
          <a:endParaRPr lang="th-TH"/>
        </a:p>
      </dgm:t>
    </dgm:pt>
    <dgm:pt modelId="{B12818C7-5161-4C1E-99BA-4F959CD33F6E}" type="sibTrans" cxnId="{41CC3E86-9BFC-4434-9FF0-E02F0C15F6CB}">
      <dgm:prSet/>
      <dgm:spPr/>
      <dgm:t>
        <a:bodyPr/>
        <a:lstStyle/>
        <a:p>
          <a:endParaRPr lang="th-TH"/>
        </a:p>
      </dgm:t>
    </dgm:pt>
    <dgm:pt modelId="{9B714887-20FB-4E0D-A53F-8795BA561484}" type="pres">
      <dgm:prSet presAssocID="{1CCC6099-3648-4A18-BD73-28C4695EDA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8CC403E-C790-43D3-ACA1-E9A215FAEEEF}" type="pres">
      <dgm:prSet presAssocID="{79EC7175-A514-48FC-8D1A-29B8F027573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C76DFD9-3916-4D4A-A00D-A3387032187A}" type="pres">
      <dgm:prSet presAssocID="{B904FC52-D40F-40F0-9380-4B7E0D26B99F}" presName="spacer" presStyleCnt="0"/>
      <dgm:spPr/>
    </dgm:pt>
    <dgm:pt modelId="{92997C7E-53A7-4958-B2CD-5CE8E6C75A18}" type="pres">
      <dgm:prSet presAssocID="{8A33DEFE-5FBD-47DF-A929-C11EBAB1110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F0BB4FA-5E30-4767-96B3-E1995CAD30D2}" type="pres">
      <dgm:prSet presAssocID="{810497B0-5F7F-4E74-8E91-B9CF00FF4815}" presName="spacer" presStyleCnt="0"/>
      <dgm:spPr/>
    </dgm:pt>
    <dgm:pt modelId="{0646C8DA-6033-41C1-9DC0-7E6073E0230A}" type="pres">
      <dgm:prSet presAssocID="{61B0044C-0C41-49C6-B8FD-84B99D1E297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7693CD1-94D6-467E-83D1-AD8013BC1F53}" type="pres">
      <dgm:prSet presAssocID="{5F9B80CB-0492-401B-908B-FED3EF533ACC}" presName="spacer" presStyleCnt="0"/>
      <dgm:spPr/>
    </dgm:pt>
    <dgm:pt modelId="{343041D2-24DC-4AF9-A069-5AFC5039849C}" type="pres">
      <dgm:prSet presAssocID="{23AA1FEA-90DF-4407-97B5-DC04847ED05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47F0AD1-1C52-4FE2-A155-EFE8ACD78662}" type="pres">
      <dgm:prSet presAssocID="{B12818C7-5161-4C1E-99BA-4F959CD33F6E}" presName="spacer" presStyleCnt="0"/>
      <dgm:spPr/>
    </dgm:pt>
    <dgm:pt modelId="{E102959F-12E9-4BA3-B163-A1166B6BB559}" type="pres">
      <dgm:prSet presAssocID="{F66E3D54-BE04-4D92-875D-ED09B623B4C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B056062-CF0B-42ED-A1E7-CCC743470430}" type="presOf" srcId="{23AA1FEA-90DF-4407-97B5-DC04847ED052}" destId="{343041D2-24DC-4AF9-A069-5AFC5039849C}" srcOrd="0" destOrd="0" presId="urn:microsoft.com/office/officeart/2005/8/layout/vList2"/>
    <dgm:cxn modelId="{12524E64-EE7F-46B7-9CF3-CA6E7D577EE8}" srcId="{1CCC6099-3648-4A18-BD73-28C4695EDABC}" destId="{61B0044C-0C41-49C6-B8FD-84B99D1E2978}" srcOrd="2" destOrd="0" parTransId="{A5FA458A-3A14-4C12-BEE5-BDE9F3B630A6}" sibTransId="{5F9B80CB-0492-401B-908B-FED3EF533ACC}"/>
    <dgm:cxn modelId="{8A3F279D-7BF4-4F4A-B568-60F8F9389E00}" srcId="{1CCC6099-3648-4A18-BD73-28C4695EDABC}" destId="{8A33DEFE-5FBD-47DF-A929-C11EBAB11108}" srcOrd="1" destOrd="0" parTransId="{BFE950C0-D270-4997-AD59-A98C3BB51A40}" sibTransId="{810497B0-5F7F-4E74-8E91-B9CF00FF4815}"/>
    <dgm:cxn modelId="{09C735C3-2CEE-43A5-98D6-9CECF4285215}" srcId="{1CCC6099-3648-4A18-BD73-28C4695EDABC}" destId="{79EC7175-A514-48FC-8D1A-29B8F0275737}" srcOrd="0" destOrd="0" parTransId="{0691C70B-8F20-4214-9264-7A54803B27FE}" sibTransId="{B904FC52-D40F-40F0-9380-4B7E0D26B99F}"/>
    <dgm:cxn modelId="{060E2997-3F75-4341-AD50-E39737F1A6DA}" type="presOf" srcId="{F66E3D54-BE04-4D92-875D-ED09B623B4C4}" destId="{E102959F-12E9-4BA3-B163-A1166B6BB559}" srcOrd="0" destOrd="0" presId="urn:microsoft.com/office/officeart/2005/8/layout/vList2"/>
    <dgm:cxn modelId="{CF6D74C0-1408-4DAA-8C24-AA4553232183}" type="presOf" srcId="{1CCC6099-3648-4A18-BD73-28C4695EDABC}" destId="{9B714887-20FB-4E0D-A53F-8795BA561484}" srcOrd="0" destOrd="0" presId="urn:microsoft.com/office/officeart/2005/8/layout/vList2"/>
    <dgm:cxn modelId="{F6CDEA9E-C921-4599-A734-DC81C1FF4094}" srcId="{1CCC6099-3648-4A18-BD73-28C4695EDABC}" destId="{F66E3D54-BE04-4D92-875D-ED09B623B4C4}" srcOrd="4" destOrd="0" parTransId="{1F658AE9-9645-4DDF-A4AF-A90BAF129050}" sibTransId="{74E15E7F-4AA9-4E9F-9C9C-709291B201A4}"/>
    <dgm:cxn modelId="{41CC3E86-9BFC-4434-9FF0-E02F0C15F6CB}" srcId="{1CCC6099-3648-4A18-BD73-28C4695EDABC}" destId="{23AA1FEA-90DF-4407-97B5-DC04847ED052}" srcOrd="3" destOrd="0" parTransId="{DB0C5447-ECD9-4E58-9105-D0E1385AEFFE}" sibTransId="{B12818C7-5161-4C1E-99BA-4F959CD33F6E}"/>
    <dgm:cxn modelId="{9A60F63D-347A-4BD3-9EA2-6EC70994CDCF}" type="presOf" srcId="{8A33DEFE-5FBD-47DF-A929-C11EBAB11108}" destId="{92997C7E-53A7-4958-B2CD-5CE8E6C75A18}" srcOrd="0" destOrd="0" presId="urn:microsoft.com/office/officeart/2005/8/layout/vList2"/>
    <dgm:cxn modelId="{CB0346D8-7D73-4347-BA8C-EFB841C13101}" type="presOf" srcId="{79EC7175-A514-48FC-8D1A-29B8F0275737}" destId="{E8CC403E-C790-43D3-ACA1-E9A215FAEEEF}" srcOrd="0" destOrd="0" presId="urn:microsoft.com/office/officeart/2005/8/layout/vList2"/>
    <dgm:cxn modelId="{1CAFA972-683D-47F4-B8F3-1BB23837DAA6}" type="presOf" srcId="{61B0044C-0C41-49C6-B8FD-84B99D1E2978}" destId="{0646C8DA-6033-41C1-9DC0-7E6073E0230A}" srcOrd="0" destOrd="0" presId="urn:microsoft.com/office/officeart/2005/8/layout/vList2"/>
    <dgm:cxn modelId="{753EA63C-1DA7-49CA-A4C2-16F62E3362F5}" type="presParOf" srcId="{9B714887-20FB-4E0D-A53F-8795BA561484}" destId="{E8CC403E-C790-43D3-ACA1-E9A215FAEEEF}" srcOrd="0" destOrd="0" presId="urn:microsoft.com/office/officeart/2005/8/layout/vList2"/>
    <dgm:cxn modelId="{CEDEE1A9-3CF8-4CE7-B900-EF434B2B94B0}" type="presParOf" srcId="{9B714887-20FB-4E0D-A53F-8795BA561484}" destId="{EC76DFD9-3916-4D4A-A00D-A3387032187A}" srcOrd="1" destOrd="0" presId="urn:microsoft.com/office/officeart/2005/8/layout/vList2"/>
    <dgm:cxn modelId="{A2D021F8-8E6E-403B-B2C5-9D1174DBD6ED}" type="presParOf" srcId="{9B714887-20FB-4E0D-A53F-8795BA561484}" destId="{92997C7E-53A7-4958-B2CD-5CE8E6C75A18}" srcOrd="2" destOrd="0" presId="urn:microsoft.com/office/officeart/2005/8/layout/vList2"/>
    <dgm:cxn modelId="{507E961F-D315-41F6-A9DA-F56F5D7B6BEB}" type="presParOf" srcId="{9B714887-20FB-4E0D-A53F-8795BA561484}" destId="{2F0BB4FA-5E30-4767-96B3-E1995CAD30D2}" srcOrd="3" destOrd="0" presId="urn:microsoft.com/office/officeart/2005/8/layout/vList2"/>
    <dgm:cxn modelId="{E3715025-161E-46F3-B0B4-609AA1509CC7}" type="presParOf" srcId="{9B714887-20FB-4E0D-A53F-8795BA561484}" destId="{0646C8DA-6033-41C1-9DC0-7E6073E0230A}" srcOrd="4" destOrd="0" presId="urn:microsoft.com/office/officeart/2005/8/layout/vList2"/>
    <dgm:cxn modelId="{10F9DAF7-ABAA-43DF-A6C8-2EF5EE680BB7}" type="presParOf" srcId="{9B714887-20FB-4E0D-A53F-8795BA561484}" destId="{B7693CD1-94D6-467E-83D1-AD8013BC1F53}" srcOrd="5" destOrd="0" presId="urn:microsoft.com/office/officeart/2005/8/layout/vList2"/>
    <dgm:cxn modelId="{1FF703C0-DD5B-4E07-B501-5A199D920253}" type="presParOf" srcId="{9B714887-20FB-4E0D-A53F-8795BA561484}" destId="{343041D2-24DC-4AF9-A069-5AFC5039849C}" srcOrd="6" destOrd="0" presId="urn:microsoft.com/office/officeart/2005/8/layout/vList2"/>
    <dgm:cxn modelId="{F3CCA02E-0F2B-4636-9B2D-7DADB870EEDD}" type="presParOf" srcId="{9B714887-20FB-4E0D-A53F-8795BA561484}" destId="{F47F0AD1-1C52-4FE2-A155-EFE8ACD78662}" srcOrd="7" destOrd="0" presId="urn:microsoft.com/office/officeart/2005/8/layout/vList2"/>
    <dgm:cxn modelId="{C7FBACCA-FF07-44C2-9693-EFA51EA3FC91}" type="presParOf" srcId="{9B714887-20FB-4E0D-A53F-8795BA561484}" destId="{E102959F-12E9-4BA3-B163-A1166B6BB55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9AE0BCE-C14D-4455-9413-9F86868B449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D44980FE-E9CD-4511-91FF-443529747862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การมีส่วนร่วม การเรียนรู้ การรับรู้ และการส่งเสริมกิจกรรมทางสังคม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4EFDF379-AC35-4ADE-84E3-24DA20B4E66F}" type="parTrans" cxnId="{AFBC9965-CF75-4824-852A-EC435B027F02}">
      <dgm:prSet/>
      <dgm:spPr/>
      <dgm:t>
        <a:bodyPr/>
        <a:lstStyle/>
        <a:p>
          <a:endParaRPr lang="th-TH"/>
        </a:p>
      </dgm:t>
    </dgm:pt>
    <dgm:pt modelId="{DDB243FB-18E5-4533-8CC9-25927CACF0BB}" type="sibTrans" cxnId="{AFBC9965-CF75-4824-852A-EC435B027F02}">
      <dgm:prSet/>
      <dgm:spPr/>
      <dgm:t>
        <a:bodyPr/>
        <a:lstStyle/>
        <a:p>
          <a:endParaRPr lang="th-TH"/>
        </a:p>
      </dgm:t>
    </dgm:pt>
    <dgm:pt modelId="{ADB75817-6644-487B-8108-C251B1DF5D7F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การปฏิรูปการออม สวัสดิการ และการลงทุนเพื่อสังคม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D45DDEF-BDD3-440E-8DB1-AC23962F334E}" type="parTrans" cxnId="{D07164E4-78E3-45B1-8E1C-D13BB76E5654}">
      <dgm:prSet/>
      <dgm:spPr/>
      <dgm:t>
        <a:bodyPr/>
        <a:lstStyle/>
        <a:p>
          <a:endParaRPr lang="th-TH"/>
        </a:p>
      </dgm:t>
    </dgm:pt>
    <dgm:pt modelId="{72685EB2-546A-4236-8D29-00D5516AAF70}" type="sibTrans" cxnId="{D07164E4-78E3-45B1-8E1C-D13BB76E5654}">
      <dgm:prSet/>
      <dgm:spPr/>
      <dgm:t>
        <a:bodyPr/>
        <a:lstStyle/>
        <a:p>
          <a:endParaRPr lang="th-TH"/>
        </a:p>
      </dgm:t>
    </dgm:pt>
    <dgm:pt modelId="{4B974AAC-CBCD-4672-9866-8373731FA38D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กลุ่มผู้เสียเปรียบในสังคม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FE50661E-AD02-49CC-A916-0021EEEF3443}" type="parTrans" cxnId="{70863C66-6208-4140-9C6C-C30FB6E69A13}">
      <dgm:prSet/>
      <dgm:spPr/>
      <dgm:t>
        <a:bodyPr/>
        <a:lstStyle/>
        <a:p>
          <a:endParaRPr lang="th-TH"/>
        </a:p>
      </dgm:t>
    </dgm:pt>
    <dgm:pt modelId="{D1A624F8-9832-4B7B-900E-E2D4F3AA532C}" type="sibTrans" cxnId="{70863C66-6208-4140-9C6C-C30FB6E69A13}">
      <dgm:prSet/>
      <dgm:spPr/>
      <dgm:t>
        <a:bodyPr/>
        <a:lstStyle/>
        <a:p>
          <a:endParaRPr lang="th-TH"/>
        </a:p>
      </dgm:t>
    </dgm:pt>
    <dgm:pt modelId="{CC65C970-186B-45DB-B035-30C8551B426B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การจัดการข้อมูลและองค์ความรู้ด้านสังคม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FA28C98D-B7C6-40E8-A931-EEB6314C9E69}" type="parTrans" cxnId="{139ADCD8-9C5F-4D3B-8D99-4757D5907C7A}">
      <dgm:prSet/>
      <dgm:spPr/>
      <dgm:t>
        <a:bodyPr/>
        <a:lstStyle/>
        <a:p>
          <a:endParaRPr lang="th-TH"/>
        </a:p>
      </dgm:t>
    </dgm:pt>
    <dgm:pt modelId="{B30379FA-E61E-45B8-A591-E1D95365D78A}" type="sibTrans" cxnId="{139ADCD8-9C5F-4D3B-8D99-4757D5907C7A}">
      <dgm:prSet/>
      <dgm:spPr/>
      <dgm:t>
        <a:bodyPr/>
        <a:lstStyle/>
        <a:p>
          <a:endParaRPr lang="th-TH"/>
        </a:p>
      </dgm:t>
    </dgm:pt>
    <dgm:pt modelId="{E76995ED-6296-4B0B-9EA4-1308B42FF6AB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ระบบสร้างเสริมชุมชนเข้มแข็ง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CC8EC246-CC3E-4DB9-AD87-29F6D697BEB3}" type="parTrans" cxnId="{8D139B4B-7A61-4542-8727-49551A19C5C7}">
      <dgm:prSet/>
      <dgm:spPr/>
      <dgm:t>
        <a:bodyPr/>
        <a:lstStyle/>
        <a:p>
          <a:endParaRPr lang="th-TH"/>
        </a:p>
      </dgm:t>
    </dgm:pt>
    <dgm:pt modelId="{80E951D2-6D86-4EC2-AC56-562E72D97C77}" type="sibTrans" cxnId="{8D139B4B-7A61-4542-8727-49551A19C5C7}">
      <dgm:prSet/>
      <dgm:spPr/>
      <dgm:t>
        <a:bodyPr/>
        <a:lstStyle/>
        <a:p>
          <a:endParaRPr lang="th-TH"/>
        </a:p>
      </dgm:t>
    </dgm:pt>
    <dgm:pt modelId="{6C91A0AC-6AE4-4571-BF0B-B8A7BD9A2D80}" type="pres">
      <dgm:prSet presAssocID="{C9AE0BCE-C14D-4455-9413-9F86868B44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B732B533-C14D-4CAD-92C3-29C09E68F572}" type="pres">
      <dgm:prSet presAssocID="{C9AE0BCE-C14D-4455-9413-9F86868B4491}" presName="Name1" presStyleCnt="0"/>
      <dgm:spPr/>
    </dgm:pt>
    <dgm:pt modelId="{4A58FE52-A443-4644-A486-D2FB8A08EAA1}" type="pres">
      <dgm:prSet presAssocID="{C9AE0BCE-C14D-4455-9413-9F86868B4491}" presName="cycle" presStyleCnt="0"/>
      <dgm:spPr/>
    </dgm:pt>
    <dgm:pt modelId="{BC451725-E4FB-4113-950D-9CD10D9DCDB5}" type="pres">
      <dgm:prSet presAssocID="{C9AE0BCE-C14D-4455-9413-9F86868B4491}" presName="srcNode" presStyleLbl="node1" presStyleIdx="0" presStyleCnt="5"/>
      <dgm:spPr/>
    </dgm:pt>
    <dgm:pt modelId="{9BFA447B-DA98-4BC9-B973-FB941E4D3A2A}" type="pres">
      <dgm:prSet presAssocID="{C9AE0BCE-C14D-4455-9413-9F86868B4491}" presName="conn" presStyleLbl="parChTrans1D2" presStyleIdx="0" presStyleCnt="1"/>
      <dgm:spPr/>
      <dgm:t>
        <a:bodyPr/>
        <a:lstStyle/>
        <a:p>
          <a:endParaRPr lang="th-TH"/>
        </a:p>
      </dgm:t>
    </dgm:pt>
    <dgm:pt modelId="{8DAD5758-D9E8-401F-971C-EA088164599A}" type="pres">
      <dgm:prSet presAssocID="{C9AE0BCE-C14D-4455-9413-9F86868B4491}" presName="extraNode" presStyleLbl="node1" presStyleIdx="0" presStyleCnt="5"/>
      <dgm:spPr/>
    </dgm:pt>
    <dgm:pt modelId="{DA5E7566-FD28-42BA-B4B4-74B44F0EFAAB}" type="pres">
      <dgm:prSet presAssocID="{C9AE0BCE-C14D-4455-9413-9F86868B4491}" presName="dstNode" presStyleLbl="node1" presStyleIdx="0" presStyleCnt="5"/>
      <dgm:spPr/>
    </dgm:pt>
    <dgm:pt modelId="{EC4F254D-A7DF-4F78-81DC-35154320F0AC}" type="pres">
      <dgm:prSet presAssocID="{ADB75817-6644-487B-8108-C251B1DF5D7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E906C03-5A06-469E-AE5E-F98D8910A3B5}" type="pres">
      <dgm:prSet presAssocID="{ADB75817-6644-487B-8108-C251B1DF5D7F}" presName="accent_1" presStyleCnt="0"/>
      <dgm:spPr/>
    </dgm:pt>
    <dgm:pt modelId="{A610298E-6887-4C8E-A1D7-567BE76B0520}" type="pres">
      <dgm:prSet presAssocID="{ADB75817-6644-487B-8108-C251B1DF5D7F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1329F9BF-91B9-4F7C-8C6A-469BF8924426}" type="pres">
      <dgm:prSet presAssocID="{4B974AAC-CBCD-4672-9866-8373731FA38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C26F1AC-E617-4925-9A2A-4950C5946556}" type="pres">
      <dgm:prSet presAssocID="{4B974AAC-CBCD-4672-9866-8373731FA38D}" presName="accent_2" presStyleCnt="0"/>
      <dgm:spPr/>
    </dgm:pt>
    <dgm:pt modelId="{B7A01D90-D7E6-4D79-BC1E-F4E017B4676D}" type="pres">
      <dgm:prSet presAssocID="{4B974AAC-CBCD-4672-9866-8373731FA38D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CD961D0B-9D45-47F4-A203-00A38A797025}" type="pres">
      <dgm:prSet presAssocID="{CC65C970-186B-45DB-B035-30C8551B426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B1CC823-E46D-49AE-B045-58779954E4EB}" type="pres">
      <dgm:prSet presAssocID="{CC65C970-186B-45DB-B035-30C8551B426B}" presName="accent_3" presStyleCnt="0"/>
      <dgm:spPr/>
    </dgm:pt>
    <dgm:pt modelId="{8F272C89-B5F4-411B-BE31-D58BAD54A6AB}" type="pres">
      <dgm:prSet presAssocID="{CC65C970-186B-45DB-B035-30C8551B426B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B2379959-C981-4CC3-86E4-261FAF23712E}" type="pres">
      <dgm:prSet presAssocID="{E76995ED-6296-4B0B-9EA4-1308B42FF6A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0173F1-9559-4010-A44D-AC69443D5773}" type="pres">
      <dgm:prSet presAssocID="{E76995ED-6296-4B0B-9EA4-1308B42FF6AB}" presName="accent_4" presStyleCnt="0"/>
      <dgm:spPr/>
    </dgm:pt>
    <dgm:pt modelId="{E779CB5C-8A88-4B16-B8E5-80B287295269}" type="pres">
      <dgm:prSet presAssocID="{E76995ED-6296-4B0B-9EA4-1308B42FF6AB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050190A0-91C8-459C-8948-4FDDAF93E0A0}" type="pres">
      <dgm:prSet presAssocID="{D44980FE-E9CD-4511-91FF-44352974786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84803E6-489C-4EBC-B46B-EB7884737891}" type="pres">
      <dgm:prSet presAssocID="{D44980FE-E9CD-4511-91FF-443529747862}" presName="accent_5" presStyleCnt="0"/>
      <dgm:spPr/>
    </dgm:pt>
    <dgm:pt modelId="{DCE4C6FE-513D-416E-B935-A4769BA126D8}" type="pres">
      <dgm:prSet presAssocID="{D44980FE-E9CD-4511-91FF-443529747862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70863C66-6208-4140-9C6C-C30FB6E69A13}" srcId="{C9AE0BCE-C14D-4455-9413-9F86868B4491}" destId="{4B974AAC-CBCD-4672-9866-8373731FA38D}" srcOrd="1" destOrd="0" parTransId="{FE50661E-AD02-49CC-A916-0021EEEF3443}" sibTransId="{D1A624F8-9832-4B7B-900E-E2D4F3AA532C}"/>
    <dgm:cxn modelId="{D07164E4-78E3-45B1-8E1C-D13BB76E5654}" srcId="{C9AE0BCE-C14D-4455-9413-9F86868B4491}" destId="{ADB75817-6644-487B-8108-C251B1DF5D7F}" srcOrd="0" destOrd="0" parTransId="{ED45DDEF-BDD3-440E-8DB1-AC23962F334E}" sibTransId="{72685EB2-546A-4236-8D29-00D5516AAF70}"/>
    <dgm:cxn modelId="{595938C7-0FFD-43DC-85BB-58BEB2D102A6}" type="presOf" srcId="{ADB75817-6644-487B-8108-C251B1DF5D7F}" destId="{EC4F254D-A7DF-4F78-81DC-35154320F0AC}" srcOrd="0" destOrd="0" presId="urn:microsoft.com/office/officeart/2008/layout/VerticalCurvedList"/>
    <dgm:cxn modelId="{AFBC9965-CF75-4824-852A-EC435B027F02}" srcId="{C9AE0BCE-C14D-4455-9413-9F86868B4491}" destId="{D44980FE-E9CD-4511-91FF-443529747862}" srcOrd="4" destOrd="0" parTransId="{4EFDF379-AC35-4ADE-84E3-24DA20B4E66F}" sibTransId="{DDB243FB-18E5-4533-8CC9-25927CACF0BB}"/>
    <dgm:cxn modelId="{E2901DF8-B932-4F06-AC05-1D5EF0C343F0}" type="presOf" srcId="{D44980FE-E9CD-4511-91FF-443529747862}" destId="{050190A0-91C8-459C-8948-4FDDAF93E0A0}" srcOrd="0" destOrd="0" presId="urn:microsoft.com/office/officeart/2008/layout/VerticalCurvedList"/>
    <dgm:cxn modelId="{9AFFBEA7-F8AD-486B-982F-1DBAF602DD58}" type="presOf" srcId="{E76995ED-6296-4B0B-9EA4-1308B42FF6AB}" destId="{B2379959-C981-4CC3-86E4-261FAF23712E}" srcOrd="0" destOrd="0" presId="urn:microsoft.com/office/officeart/2008/layout/VerticalCurvedList"/>
    <dgm:cxn modelId="{FAD74D54-9329-4949-BABF-0689A8F837F7}" type="presOf" srcId="{C9AE0BCE-C14D-4455-9413-9F86868B4491}" destId="{6C91A0AC-6AE4-4571-BF0B-B8A7BD9A2D80}" srcOrd="0" destOrd="0" presId="urn:microsoft.com/office/officeart/2008/layout/VerticalCurvedList"/>
    <dgm:cxn modelId="{AA592CA9-C97D-4DC2-98F6-97368ADBBCB1}" type="presOf" srcId="{CC65C970-186B-45DB-B035-30C8551B426B}" destId="{CD961D0B-9D45-47F4-A203-00A38A797025}" srcOrd="0" destOrd="0" presId="urn:microsoft.com/office/officeart/2008/layout/VerticalCurvedList"/>
    <dgm:cxn modelId="{8D139B4B-7A61-4542-8727-49551A19C5C7}" srcId="{C9AE0BCE-C14D-4455-9413-9F86868B4491}" destId="{E76995ED-6296-4B0B-9EA4-1308B42FF6AB}" srcOrd="3" destOrd="0" parTransId="{CC8EC246-CC3E-4DB9-AD87-29F6D697BEB3}" sibTransId="{80E951D2-6D86-4EC2-AC56-562E72D97C77}"/>
    <dgm:cxn modelId="{139ADCD8-9C5F-4D3B-8D99-4757D5907C7A}" srcId="{C9AE0BCE-C14D-4455-9413-9F86868B4491}" destId="{CC65C970-186B-45DB-B035-30C8551B426B}" srcOrd="2" destOrd="0" parTransId="{FA28C98D-B7C6-40E8-A931-EEB6314C9E69}" sibTransId="{B30379FA-E61E-45B8-A591-E1D95365D78A}"/>
    <dgm:cxn modelId="{53E1A135-749E-4C50-AC60-19BF619D77B2}" type="presOf" srcId="{72685EB2-546A-4236-8D29-00D5516AAF70}" destId="{9BFA447B-DA98-4BC9-B973-FB941E4D3A2A}" srcOrd="0" destOrd="0" presId="urn:microsoft.com/office/officeart/2008/layout/VerticalCurvedList"/>
    <dgm:cxn modelId="{E86F57AA-EC7B-4264-95ED-53E4245D498F}" type="presOf" srcId="{4B974AAC-CBCD-4672-9866-8373731FA38D}" destId="{1329F9BF-91B9-4F7C-8C6A-469BF8924426}" srcOrd="0" destOrd="0" presId="urn:microsoft.com/office/officeart/2008/layout/VerticalCurvedList"/>
    <dgm:cxn modelId="{A5E2CBA8-6DB2-4EF3-9F0D-12F31C138420}" type="presParOf" srcId="{6C91A0AC-6AE4-4571-BF0B-B8A7BD9A2D80}" destId="{B732B533-C14D-4CAD-92C3-29C09E68F572}" srcOrd="0" destOrd="0" presId="urn:microsoft.com/office/officeart/2008/layout/VerticalCurvedList"/>
    <dgm:cxn modelId="{0F509963-4DF6-4EBD-B387-7537B09D2350}" type="presParOf" srcId="{B732B533-C14D-4CAD-92C3-29C09E68F572}" destId="{4A58FE52-A443-4644-A486-D2FB8A08EAA1}" srcOrd="0" destOrd="0" presId="urn:microsoft.com/office/officeart/2008/layout/VerticalCurvedList"/>
    <dgm:cxn modelId="{887EB807-3AF7-4241-8CD8-7C29D57B5655}" type="presParOf" srcId="{4A58FE52-A443-4644-A486-D2FB8A08EAA1}" destId="{BC451725-E4FB-4113-950D-9CD10D9DCDB5}" srcOrd="0" destOrd="0" presId="urn:microsoft.com/office/officeart/2008/layout/VerticalCurvedList"/>
    <dgm:cxn modelId="{0E525D91-D643-44A2-AF47-283E23AD5D06}" type="presParOf" srcId="{4A58FE52-A443-4644-A486-D2FB8A08EAA1}" destId="{9BFA447B-DA98-4BC9-B973-FB941E4D3A2A}" srcOrd="1" destOrd="0" presId="urn:microsoft.com/office/officeart/2008/layout/VerticalCurvedList"/>
    <dgm:cxn modelId="{9CB0A6E8-FA0E-43F7-A6FA-35B57DA9A8C1}" type="presParOf" srcId="{4A58FE52-A443-4644-A486-D2FB8A08EAA1}" destId="{8DAD5758-D9E8-401F-971C-EA088164599A}" srcOrd="2" destOrd="0" presId="urn:microsoft.com/office/officeart/2008/layout/VerticalCurvedList"/>
    <dgm:cxn modelId="{3702881D-AA43-47CC-917D-126741FD7B70}" type="presParOf" srcId="{4A58FE52-A443-4644-A486-D2FB8A08EAA1}" destId="{DA5E7566-FD28-42BA-B4B4-74B44F0EFAAB}" srcOrd="3" destOrd="0" presId="urn:microsoft.com/office/officeart/2008/layout/VerticalCurvedList"/>
    <dgm:cxn modelId="{76198343-E7C8-446C-A44E-130E7D0D51C6}" type="presParOf" srcId="{B732B533-C14D-4CAD-92C3-29C09E68F572}" destId="{EC4F254D-A7DF-4F78-81DC-35154320F0AC}" srcOrd="1" destOrd="0" presId="urn:microsoft.com/office/officeart/2008/layout/VerticalCurvedList"/>
    <dgm:cxn modelId="{887BF941-F952-4290-8E82-EAADCD8D29CC}" type="presParOf" srcId="{B732B533-C14D-4CAD-92C3-29C09E68F572}" destId="{4E906C03-5A06-469E-AE5E-F98D8910A3B5}" srcOrd="2" destOrd="0" presId="urn:microsoft.com/office/officeart/2008/layout/VerticalCurvedList"/>
    <dgm:cxn modelId="{012FD989-166E-4B5A-8F75-B0F5E0F307CC}" type="presParOf" srcId="{4E906C03-5A06-469E-AE5E-F98D8910A3B5}" destId="{A610298E-6887-4C8E-A1D7-567BE76B0520}" srcOrd="0" destOrd="0" presId="urn:microsoft.com/office/officeart/2008/layout/VerticalCurvedList"/>
    <dgm:cxn modelId="{D7A7C895-BFAA-47F6-B8BB-C141AA37F38B}" type="presParOf" srcId="{B732B533-C14D-4CAD-92C3-29C09E68F572}" destId="{1329F9BF-91B9-4F7C-8C6A-469BF8924426}" srcOrd="3" destOrd="0" presId="urn:microsoft.com/office/officeart/2008/layout/VerticalCurvedList"/>
    <dgm:cxn modelId="{13F0536A-4F79-49F3-AC1D-3423A3FDA851}" type="presParOf" srcId="{B732B533-C14D-4CAD-92C3-29C09E68F572}" destId="{3C26F1AC-E617-4925-9A2A-4950C5946556}" srcOrd="4" destOrd="0" presId="urn:microsoft.com/office/officeart/2008/layout/VerticalCurvedList"/>
    <dgm:cxn modelId="{8CA9AB77-AE21-4861-A04B-439FD4FDAE50}" type="presParOf" srcId="{3C26F1AC-E617-4925-9A2A-4950C5946556}" destId="{B7A01D90-D7E6-4D79-BC1E-F4E017B4676D}" srcOrd="0" destOrd="0" presId="urn:microsoft.com/office/officeart/2008/layout/VerticalCurvedList"/>
    <dgm:cxn modelId="{86CD9335-70F7-4BAC-98A3-68587F77ABD0}" type="presParOf" srcId="{B732B533-C14D-4CAD-92C3-29C09E68F572}" destId="{CD961D0B-9D45-47F4-A203-00A38A797025}" srcOrd="5" destOrd="0" presId="urn:microsoft.com/office/officeart/2008/layout/VerticalCurvedList"/>
    <dgm:cxn modelId="{A03C25A7-95B4-4A21-90CC-CCF3208E7BF4}" type="presParOf" srcId="{B732B533-C14D-4CAD-92C3-29C09E68F572}" destId="{8B1CC823-E46D-49AE-B045-58779954E4EB}" srcOrd="6" destOrd="0" presId="urn:microsoft.com/office/officeart/2008/layout/VerticalCurvedList"/>
    <dgm:cxn modelId="{2AF86F7C-EFCB-4D3F-97CE-09A9D96E8D1B}" type="presParOf" srcId="{8B1CC823-E46D-49AE-B045-58779954E4EB}" destId="{8F272C89-B5F4-411B-BE31-D58BAD54A6AB}" srcOrd="0" destOrd="0" presId="urn:microsoft.com/office/officeart/2008/layout/VerticalCurvedList"/>
    <dgm:cxn modelId="{8E365516-F96D-4C93-A4B1-4E1E85955326}" type="presParOf" srcId="{B732B533-C14D-4CAD-92C3-29C09E68F572}" destId="{B2379959-C981-4CC3-86E4-261FAF23712E}" srcOrd="7" destOrd="0" presId="urn:microsoft.com/office/officeart/2008/layout/VerticalCurvedList"/>
    <dgm:cxn modelId="{7184FCE4-4140-4542-98FC-79641125AE32}" type="presParOf" srcId="{B732B533-C14D-4CAD-92C3-29C09E68F572}" destId="{D50173F1-9559-4010-A44D-AC69443D5773}" srcOrd="8" destOrd="0" presId="urn:microsoft.com/office/officeart/2008/layout/VerticalCurvedList"/>
    <dgm:cxn modelId="{0CE38DC6-942D-4D88-84E6-740BFC125750}" type="presParOf" srcId="{D50173F1-9559-4010-A44D-AC69443D5773}" destId="{E779CB5C-8A88-4B16-B8E5-80B287295269}" srcOrd="0" destOrd="0" presId="urn:microsoft.com/office/officeart/2008/layout/VerticalCurvedList"/>
    <dgm:cxn modelId="{8F0FF211-DCAA-4D55-82E3-5FA6B00E112C}" type="presParOf" srcId="{B732B533-C14D-4CAD-92C3-29C09E68F572}" destId="{050190A0-91C8-459C-8948-4FDDAF93E0A0}" srcOrd="9" destOrd="0" presId="urn:microsoft.com/office/officeart/2008/layout/VerticalCurvedList"/>
    <dgm:cxn modelId="{7CE8FFE1-7072-4A52-8023-43F1C8A4E938}" type="presParOf" srcId="{B732B533-C14D-4CAD-92C3-29C09E68F572}" destId="{084803E6-489C-4EBC-B46B-EB7884737891}" srcOrd="10" destOrd="0" presId="urn:microsoft.com/office/officeart/2008/layout/VerticalCurvedList"/>
    <dgm:cxn modelId="{CEEAB900-B034-4DB2-B1A9-FD0ADDD96D80}" type="presParOf" srcId="{084803E6-489C-4EBC-B46B-EB7884737891}" destId="{DCE4C6FE-513D-416E-B935-A4769BA126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A1E383-EA23-44D2-B90E-84B0C4AD5655}" type="doc">
      <dgm:prSet loTypeId="urn:microsoft.com/office/officeart/2005/8/layout/vList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8072EB38-0109-428E-93B9-7CEFE2E9D626}">
      <dgm:prSet phldrT="[ข้อความ]" custT="1"/>
      <dgm:spPr/>
      <dgm:t>
        <a:bodyPr/>
        <a:lstStyle/>
        <a:p>
          <a:pPr algn="l"/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ประชาชนมีความรู้ความเข้าใจที่ถูกต้องเกี่ยวกับการปกครองในระบอบประชาธิปไตยอันมีพระมหากษัตริย์ทรงเป็นประมุข</a:t>
          </a:r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A08F0BC2-C85D-46A0-8A79-36A2545839A5}" type="parTrans" cxnId="{11D9A57B-F3D8-4AA0-95CF-BC163F1D4F19}">
      <dgm:prSet/>
      <dgm:spPr/>
      <dgm:t>
        <a:bodyPr/>
        <a:lstStyle/>
        <a:p>
          <a:endParaRPr lang="th-TH"/>
        </a:p>
      </dgm:t>
    </dgm:pt>
    <dgm:pt modelId="{27A4A425-55B5-46E4-A734-B8074ECC629C}" type="sibTrans" cxnId="{11D9A57B-F3D8-4AA0-95CF-BC163F1D4F19}">
      <dgm:prSet/>
      <dgm:spPr/>
      <dgm:t>
        <a:bodyPr/>
        <a:lstStyle/>
        <a:p>
          <a:endParaRPr lang="th-TH"/>
        </a:p>
      </dgm:t>
    </dgm:pt>
    <dgm:pt modelId="{D6E3E633-B9D8-473A-B3A8-81E771676DDE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ให้การ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ดําเนิน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กิจกรรมของพรรคการเมืองเป็นไปโดยเปิดเผยและตรวจสอบได้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49AABD73-9429-4198-A118-545D58AD492B}" type="parTrans" cxnId="{B71F70DF-6E74-44B3-920C-19FAA1D94248}">
      <dgm:prSet/>
      <dgm:spPr/>
      <dgm:t>
        <a:bodyPr/>
        <a:lstStyle/>
        <a:p>
          <a:endParaRPr lang="th-TH"/>
        </a:p>
      </dgm:t>
    </dgm:pt>
    <dgm:pt modelId="{D0268D9B-C66C-4D4F-A66C-65791E2DA178}" type="sibTrans" cxnId="{B71F70DF-6E74-44B3-920C-19FAA1D94248}">
      <dgm:prSet/>
      <dgm:spPr/>
      <dgm:t>
        <a:bodyPr/>
        <a:lstStyle/>
        <a:p>
          <a:endParaRPr lang="th-TH"/>
        </a:p>
      </dgm:t>
    </dgm:pt>
    <dgm:pt modelId="{C78A83F9-257F-4832-A38A-C752F528CF52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มีกลไกที่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กําหนด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ความรับผิดชอบของพรรคการเมือง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322047D-75BF-46F5-A269-2D46B986867B}" type="parTrans" cxnId="{20C9A551-D7E6-413A-9692-B662E25A87F6}">
      <dgm:prSet/>
      <dgm:spPr/>
      <dgm:t>
        <a:bodyPr/>
        <a:lstStyle/>
        <a:p>
          <a:endParaRPr lang="th-TH"/>
        </a:p>
      </dgm:t>
    </dgm:pt>
    <dgm:pt modelId="{E10B456F-6F55-4BDB-B4AE-6A1AE3CD79BD}" type="sibTrans" cxnId="{20C9A551-D7E6-413A-9692-B662E25A87F6}">
      <dgm:prSet/>
      <dgm:spPr/>
      <dgm:t>
        <a:bodyPr/>
        <a:lstStyle/>
        <a:p>
          <a:endParaRPr lang="th-TH"/>
        </a:p>
      </dgm:t>
    </dgm:pt>
    <dgm:pt modelId="{DFC0A5C0-5B59-4B3B-B7B6-FB0EA7986311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มีกลไกแก้ไขปัญหาความขัดแย้งทางการเมืองโดยสันติวิธี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4B87A046-B6F2-41B5-9DED-2D50186A63D5}" type="parTrans" cxnId="{1371612A-5AC2-42C9-BE3B-33B0144CB3F2}">
      <dgm:prSet/>
      <dgm:spPr/>
      <dgm:t>
        <a:bodyPr/>
        <a:lstStyle/>
        <a:p>
          <a:endParaRPr lang="th-TH"/>
        </a:p>
      </dgm:t>
    </dgm:pt>
    <dgm:pt modelId="{ACD3F8FD-AA8D-40A7-8121-AAE52A50C078}" type="sibTrans" cxnId="{1371612A-5AC2-42C9-BE3B-33B0144CB3F2}">
      <dgm:prSet/>
      <dgm:spPr/>
      <dgm:t>
        <a:bodyPr/>
        <a:lstStyle/>
        <a:p>
          <a:endParaRPr lang="th-TH"/>
        </a:p>
      </dgm:t>
    </dgm:pt>
    <dgm:pt modelId="{9A6D785D-A3A0-48AC-953D-2295E2BD4832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มีกลไกที่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กําหนดให้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ผู้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ดํารงตําแหน่ง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ทางการเมืองต้องปฏิบัติหน้าที่ด้วยความซื่อสัตย์สุจริต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3FD27B54-66D7-46A1-AF96-F650FC4759CE}" type="parTrans" cxnId="{450E6B0D-4C36-41E0-B5D6-04787159C114}">
      <dgm:prSet/>
      <dgm:spPr/>
      <dgm:t>
        <a:bodyPr/>
        <a:lstStyle/>
        <a:p>
          <a:endParaRPr lang="th-TH"/>
        </a:p>
      </dgm:t>
    </dgm:pt>
    <dgm:pt modelId="{F2FE0227-C726-45B2-9732-86BFDDC9E7A6}" type="sibTrans" cxnId="{450E6B0D-4C36-41E0-B5D6-04787159C114}">
      <dgm:prSet/>
      <dgm:spPr/>
      <dgm:t>
        <a:bodyPr/>
        <a:lstStyle/>
        <a:p>
          <a:endParaRPr lang="th-TH"/>
        </a:p>
      </dgm:t>
    </dgm:pt>
    <dgm:pt modelId="{FE7E8495-A747-4BC8-8488-CB005E5C31CE}" type="pres">
      <dgm:prSet presAssocID="{ACA1E383-EA23-44D2-B90E-84B0C4AD565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5CF6F83-0D61-4483-A7C4-BA57ECD7E037}" type="pres">
      <dgm:prSet presAssocID="{8072EB38-0109-428E-93B9-7CEFE2E9D626}" presName="composite" presStyleCnt="0"/>
      <dgm:spPr/>
    </dgm:pt>
    <dgm:pt modelId="{6AB0F198-FB04-4B10-8E64-7CE1ADAB56AD}" type="pres">
      <dgm:prSet presAssocID="{8072EB38-0109-428E-93B9-7CEFE2E9D626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F15314C-2F62-4E03-BC6B-F38E5C513C03}" type="pres">
      <dgm:prSet presAssocID="{8072EB38-0109-428E-93B9-7CEFE2E9D626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1A084EA-6412-4F7B-940F-BB6376267AAD}" type="pres">
      <dgm:prSet presAssocID="{27A4A425-55B5-46E4-A734-B8074ECC629C}" presName="spacing" presStyleCnt="0"/>
      <dgm:spPr/>
    </dgm:pt>
    <dgm:pt modelId="{36579F9D-B0D9-4A57-8276-415C5A4D5558}" type="pres">
      <dgm:prSet presAssocID="{D6E3E633-B9D8-473A-B3A8-81E771676DDE}" presName="composite" presStyleCnt="0"/>
      <dgm:spPr/>
    </dgm:pt>
    <dgm:pt modelId="{C793BC2B-E87B-450C-A655-E6EE9510A27E}" type="pres">
      <dgm:prSet presAssocID="{D6E3E633-B9D8-473A-B3A8-81E771676DDE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5FD5AB-21A6-4E25-BFD6-E4FD7E987B40}" type="pres">
      <dgm:prSet presAssocID="{D6E3E633-B9D8-473A-B3A8-81E771676DDE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37FAB7B-5827-4CA1-83C0-065B298732DB}" type="pres">
      <dgm:prSet presAssocID="{D0268D9B-C66C-4D4F-A66C-65791E2DA178}" presName="spacing" presStyleCnt="0"/>
      <dgm:spPr/>
    </dgm:pt>
    <dgm:pt modelId="{E83C0304-389A-42F9-AFB8-0279435B7354}" type="pres">
      <dgm:prSet presAssocID="{C78A83F9-257F-4832-A38A-C752F528CF52}" presName="composite" presStyleCnt="0"/>
      <dgm:spPr/>
    </dgm:pt>
    <dgm:pt modelId="{9E63A200-6680-4DA5-BA08-C9865AA33A4D}" type="pres">
      <dgm:prSet presAssocID="{C78A83F9-257F-4832-A38A-C752F528CF52}" presName="imgShp" presStyleLbl="fgImgPlace1" presStyleIdx="2" presStyleCnt="5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6B73001F-4299-493D-839C-284E76C065EC}" type="pres">
      <dgm:prSet presAssocID="{C78A83F9-257F-4832-A38A-C752F528CF5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AFADA44-B59D-4C7A-817B-89B8EFAF2DB5}" type="pres">
      <dgm:prSet presAssocID="{E10B456F-6F55-4BDB-B4AE-6A1AE3CD79BD}" presName="spacing" presStyleCnt="0"/>
      <dgm:spPr/>
    </dgm:pt>
    <dgm:pt modelId="{35253806-40CB-483F-B897-B3F31CE4757E}" type="pres">
      <dgm:prSet presAssocID="{9A6D785D-A3A0-48AC-953D-2295E2BD4832}" presName="composite" presStyleCnt="0"/>
      <dgm:spPr/>
    </dgm:pt>
    <dgm:pt modelId="{8077A0CF-7F48-4C59-B8EF-D34F1046ABEF}" type="pres">
      <dgm:prSet presAssocID="{9A6D785D-A3A0-48AC-953D-2295E2BD4832}" presName="imgShp" presStyleLbl="fgImgPlace1" presStyleIdx="3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4A11A4C-7F0D-45EF-ACB1-33760FCC73F7}" type="pres">
      <dgm:prSet presAssocID="{9A6D785D-A3A0-48AC-953D-2295E2BD4832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4D4413B-4E45-4D80-939D-EE977E722369}" type="pres">
      <dgm:prSet presAssocID="{F2FE0227-C726-45B2-9732-86BFDDC9E7A6}" presName="spacing" presStyleCnt="0"/>
      <dgm:spPr/>
    </dgm:pt>
    <dgm:pt modelId="{10B2856A-9104-41F1-A0FF-0C30F5F7E4BD}" type="pres">
      <dgm:prSet presAssocID="{DFC0A5C0-5B59-4B3B-B7B6-FB0EA7986311}" presName="composite" presStyleCnt="0"/>
      <dgm:spPr/>
    </dgm:pt>
    <dgm:pt modelId="{1EABB846-51AF-4652-BE5F-2D8134B428BD}" type="pres">
      <dgm:prSet presAssocID="{DFC0A5C0-5B59-4B3B-B7B6-FB0EA7986311}" presName="imgShp" presStyleLbl="fgImgPlace1" presStyleIdx="4" presStyleCnt="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EB2ADCD-AB91-40F3-A7B3-142BE1DEF182}" type="pres">
      <dgm:prSet presAssocID="{DFC0A5C0-5B59-4B3B-B7B6-FB0EA7986311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3785C11-1E66-4D87-8886-9BEE7057C757}" type="presOf" srcId="{D6E3E633-B9D8-473A-B3A8-81E771676DDE}" destId="{8A5FD5AB-21A6-4E25-BFD6-E4FD7E987B40}" srcOrd="0" destOrd="0" presId="urn:microsoft.com/office/officeart/2005/8/layout/vList3"/>
    <dgm:cxn modelId="{F5899F92-E32B-41A1-98E4-A9CF775AA3AA}" type="presOf" srcId="{ACA1E383-EA23-44D2-B90E-84B0C4AD5655}" destId="{FE7E8495-A747-4BC8-8488-CB005E5C31CE}" srcOrd="0" destOrd="0" presId="urn:microsoft.com/office/officeart/2005/8/layout/vList3"/>
    <dgm:cxn modelId="{3FA786C7-6AFC-4764-A238-6081845D0940}" type="presOf" srcId="{DFC0A5C0-5B59-4B3B-B7B6-FB0EA7986311}" destId="{2EB2ADCD-AB91-40F3-A7B3-142BE1DEF182}" srcOrd="0" destOrd="0" presId="urn:microsoft.com/office/officeart/2005/8/layout/vList3"/>
    <dgm:cxn modelId="{11D9A57B-F3D8-4AA0-95CF-BC163F1D4F19}" srcId="{ACA1E383-EA23-44D2-B90E-84B0C4AD5655}" destId="{8072EB38-0109-428E-93B9-7CEFE2E9D626}" srcOrd="0" destOrd="0" parTransId="{A08F0BC2-C85D-46A0-8A79-36A2545839A5}" sibTransId="{27A4A425-55B5-46E4-A734-B8074ECC629C}"/>
    <dgm:cxn modelId="{0E4EB200-3BE2-433F-9328-1D59409DE65F}" type="presOf" srcId="{C78A83F9-257F-4832-A38A-C752F528CF52}" destId="{6B73001F-4299-493D-839C-284E76C065EC}" srcOrd="0" destOrd="0" presId="urn:microsoft.com/office/officeart/2005/8/layout/vList3"/>
    <dgm:cxn modelId="{1371612A-5AC2-42C9-BE3B-33B0144CB3F2}" srcId="{ACA1E383-EA23-44D2-B90E-84B0C4AD5655}" destId="{DFC0A5C0-5B59-4B3B-B7B6-FB0EA7986311}" srcOrd="4" destOrd="0" parTransId="{4B87A046-B6F2-41B5-9DED-2D50186A63D5}" sibTransId="{ACD3F8FD-AA8D-40A7-8121-AAE52A50C078}"/>
    <dgm:cxn modelId="{07AB1754-E4B3-4D7D-A307-F44F38C8DC89}" type="presOf" srcId="{8072EB38-0109-428E-93B9-7CEFE2E9D626}" destId="{7F15314C-2F62-4E03-BC6B-F38E5C513C03}" srcOrd="0" destOrd="0" presId="urn:microsoft.com/office/officeart/2005/8/layout/vList3"/>
    <dgm:cxn modelId="{450E6B0D-4C36-41E0-B5D6-04787159C114}" srcId="{ACA1E383-EA23-44D2-B90E-84B0C4AD5655}" destId="{9A6D785D-A3A0-48AC-953D-2295E2BD4832}" srcOrd="3" destOrd="0" parTransId="{3FD27B54-66D7-46A1-AF96-F650FC4759CE}" sibTransId="{F2FE0227-C726-45B2-9732-86BFDDC9E7A6}"/>
    <dgm:cxn modelId="{B71F70DF-6E74-44B3-920C-19FAA1D94248}" srcId="{ACA1E383-EA23-44D2-B90E-84B0C4AD5655}" destId="{D6E3E633-B9D8-473A-B3A8-81E771676DDE}" srcOrd="1" destOrd="0" parTransId="{49AABD73-9429-4198-A118-545D58AD492B}" sibTransId="{D0268D9B-C66C-4D4F-A66C-65791E2DA178}"/>
    <dgm:cxn modelId="{F6A4F3A0-139D-4E69-B715-13A455AB3AAD}" type="presOf" srcId="{9A6D785D-A3A0-48AC-953D-2295E2BD4832}" destId="{F4A11A4C-7F0D-45EF-ACB1-33760FCC73F7}" srcOrd="0" destOrd="0" presId="urn:microsoft.com/office/officeart/2005/8/layout/vList3"/>
    <dgm:cxn modelId="{20C9A551-D7E6-413A-9692-B662E25A87F6}" srcId="{ACA1E383-EA23-44D2-B90E-84B0C4AD5655}" destId="{C78A83F9-257F-4832-A38A-C752F528CF52}" srcOrd="2" destOrd="0" parTransId="{E322047D-75BF-46F5-A269-2D46B986867B}" sibTransId="{E10B456F-6F55-4BDB-B4AE-6A1AE3CD79BD}"/>
    <dgm:cxn modelId="{39C9B2EB-27A0-4124-A36F-5D4814AB5288}" type="presParOf" srcId="{FE7E8495-A747-4BC8-8488-CB005E5C31CE}" destId="{15CF6F83-0D61-4483-A7C4-BA57ECD7E037}" srcOrd="0" destOrd="0" presId="urn:microsoft.com/office/officeart/2005/8/layout/vList3"/>
    <dgm:cxn modelId="{2C831BFD-D006-47F5-BF0F-77EEC6417F0A}" type="presParOf" srcId="{15CF6F83-0D61-4483-A7C4-BA57ECD7E037}" destId="{6AB0F198-FB04-4B10-8E64-7CE1ADAB56AD}" srcOrd="0" destOrd="0" presId="urn:microsoft.com/office/officeart/2005/8/layout/vList3"/>
    <dgm:cxn modelId="{6B55709B-7B21-4E37-A5EE-4BADAE660358}" type="presParOf" srcId="{15CF6F83-0D61-4483-A7C4-BA57ECD7E037}" destId="{7F15314C-2F62-4E03-BC6B-F38E5C513C03}" srcOrd="1" destOrd="0" presId="urn:microsoft.com/office/officeart/2005/8/layout/vList3"/>
    <dgm:cxn modelId="{8D393D14-5354-456B-AC08-9363911A1F04}" type="presParOf" srcId="{FE7E8495-A747-4BC8-8488-CB005E5C31CE}" destId="{E1A084EA-6412-4F7B-940F-BB6376267AAD}" srcOrd="1" destOrd="0" presId="urn:microsoft.com/office/officeart/2005/8/layout/vList3"/>
    <dgm:cxn modelId="{FD71128F-127B-4DCA-B5A4-3D3ACAC8BC7D}" type="presParOf" srcId="{FE7E8495-A747-4BC8-8488-CB005E5C31CE}" destId="{36579F9D-B0D9-4A57-8276-415C5A4D5558}" srcOrd="2" destOrd="0" presId="urn:microsoft.com/office/officeart/2005/8/layout/vList3"/>
    <dgm:cxn modelId="{7881A280-4EC4-4363-A149-F518180A5FB3}" type="presParOf" srcId="{36579F9D-B0D9-4A57-8276-415C5A4D5558}" destId="{C793BC2B-E87B-450C-A655-E6EE9510A27E}" srcOrd="0" destOrd="0" presId="urn:microsoft.com/office/officeart/2005/8/layout/vList3"/>
    <dgm:cxn modelId="{DCCBD64B-107F-401B-BCF8-09A43E096372}" type="presParOf" srcId="{36579F9D-B0D9-4A57-8276-415C5A4D5558}" destId="{8A5FD5AB-21A6-4E25-BFD6-E4FD7E987B40}" srcOrd="1" destOrd="0" presId="urn:microsoft.com/office/officeart/2005/8/layout/vList3"/>
    <dgm:cxn modelId="{8811A490-BAAF-47D0-A34D-A33C7456966F}" type="presParOf" srcId="{FE7E8495-A747-4BC8-8488-CB005E5C31CE}" destId="{037FAB7B-5827-4CA1-83C0-065B298732DB}" srcOrd="3" destOrd="0" presId="urn:microsoft.com/office/officeart/2005/8/layout/vList3"/>
    <dgm:cxn modelId="{4CAAF214-235A-41C3-B5EC-08A2B84BC3E7}" type="presParOf" srcId="{FE7E8495-A747-4BC8-8488-CB005E5C31CE}" destId="{E83C0304-389A-42F9-AFB8-0279435B7354}" srcOrd="4" destOrd="0" presId="urn:microsoft.com/office/officeart/2005/8/layout/vList3"/>
    <dgm:cxn modelId="{18FF6728-701F-4874-8853-049A4C01E1F5}" type="presParOf" srcId="{E83C0304-389A-42F9-AFB8-0279435B7354}" destId="{9E63A200-6680-4DA5-BA08-C9865AA33A4D}" srcOrd="0" destOrd="0" presId="urn:microsoft.com/office/officeart/2005/8/layout/vList3"/>
    <dgm:cxn modelId="{C874DB5E-4BA1-4225-BCC2-37C625E47E6A}" type="presParOf" srcId="{E83C0304-389A-42F9-AFB8-0279435B7354}" destId="{6B73001F-4299-493D-839C-284E76C065EC}" srcOrd="1" destOrd="0" presId="urn:microsoft.com/office/officeart/2005/8/layout/vList3"/>
    <dgm:cxn modelId="{78E832E8-6A3E-45D9-A06B-6F5A66D63974}" type="presParOf" srcId="{FE7E8495-A747-4BC8-8488-CB005E5C31CE}" destId="{7AFADA44-B59D-4C7A-817B-89B8EFAF2DB5}" srcOrd="5" destOrd="0" presId="urn:microsoft.com/office/officeart/2005/8/layout/vList3"/>
    <dgm:cxn modelId="{93E471B4-F318-4CE7-9A48-4AE1A77A39F1}" type="presParOf" srcId="{FE7E8495-A747-4BC8-8488-CB005E5C31CE}" destId="{35253806-40CB-483F-B897-B3F31CE4757E}" srcOrd="6" destOrd="0" presId="urn:microsoft.com/office/officeart/2005/8/layout/vList3"/>
    <dgm:cxn modelId="{604FD9E4-C4E6-4E64-AC88-F4704EB41B67}" type="presParOf" srcId="{35253806-40CB-483F-B897-B3F31CE4757E}" destId="{8077A0CF-7F48-4C59-B8EF-D34F1046ABEF}" srcOrd="0" destOrd="0" presId="urn:microsoft.com/office/officeart/2005/8/layout/vList3"/>
    <dgm:cxn modelId="{24E648A7-33B1-48AC-9091-E469336EBBF0}" type="presParOf" srcId="{35253806-40CB-483F-B897-B3F31CE4757E}" destId="{F4A11A4C-7F0D-45EF-ACB1-33760FCC73F7}" srcOrd="1" destOrd="0" presId="urn:microsoft.com/office/officeart/2005/8/layout/vList3"/>
    <dgm:cxn modelId="{24DF9BC4-0E68-4ACD-8199-605D1C047125}" type="presParOf" srcId="{FE7E8495-A747-4BC8-8488-CB005E5C31CE}" destId="{F4D4413B-4E45-4D80-939D-EE977E722369}" srcOrd="7" destOrd="0" presId="urn:microsoft.com/office/officeart/2005/8/layout/vList3"/>
    <dgm:cxn modelId="{93BBD59C-0F14-413E-A71E-C27565246A18}" type="presParOf" srcId="{FE7E8495-A747-4BC8-8488-CB005E5C31CE}" destId="{10B2856A-9104-41F1-A0FF-0C30F5F7E4BD}" srcOrd="8" destOrd="0" presId="urn:microsoft.com/office/officeart/2005/8/layout/vList3"/>
    <dgm:cxn modelId="{7841FF5D-2F7A-4F07-9689-D1C524574161}" type="presParOf" srcId="{10B2856A-9104-41F1-A0FF-0C30F5F7E4BD}" destId="{1EABB846-51AF-4652-BE5F-2D8134B428BD}" srcOrd="0" destOrd="0" presId="urn:microsoft.com/office/officeart/2005/8/layout/vList3"/>
    <dgm:cxn modelId="{0FDFCE49-BF08-4AA7-A167-7C1650669F6E}" type="presParOf" srcId="{10B2856A-9104-41F1-A0FF-0C30F5F7E4BD}" destId="{2EB2ADCD-AB91-40F3-A7B3-142BE1DEF1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9AE0BCE-C14D-4455-9413-9F86868B449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3A0FCAAB-1C57-4880-9F8A-C814E0D1EF8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ระยะสั้น ปี ๒๕๖๑ - ๒๕๖๒ มุ่งเน้นการปรับปรุงการบริหารจัดการพลังงาน สร้างแผนจัดหาที่ได้รับการยอมรับ ส่งเสริมพลังงานทดแทนและอนุรักษ์พลังงาน และกำหนดทิศทางการพัฒนาและการลงทุนเทคโนโลยีใหม่ของประเทศ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DC93A8BA-3EE4-4726-B9E6-983C887C4D01}" type="parTrans" cxnId="{D0F6ED9E-60F2-41C6-B494-C900B9F7AF83}">
      <dgm:prSet/>
      <dgm:spPr/>
      <dgm:t>
        <a:bodyPr/>
        <a:lstStyle/>
        <a:p>
          <a:endParaRPr lang="th-TH"/>
        </a:p>
      </dgm:t>
    </dgm:pt>
    <dgm:pt modelId="{4C428924-FA02-4CF7-8804-91B8C3FF08D7}" type="sibTrans" cxnId="{D0F6ED9E-60F2-41C6-B494-C900B9F7AF83}">
      <dgm:prSet/>
      <dgm:spPr/>
      <dgm:t>
        <a:bodyPr/>
        <a:lstStyle/>
        <a:p>
          <a:endParaRPr lang="th-TH"/>
        </a:p>
      </dgm:t>
    </dgm:pt>
    <dgm:pt modelId="{A44A989E-D65E-4A5B-A2A3-8F95C042D64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ระยะปานกลาง ปี ๒๕๖๓ - ๒๕๖๕ การบริหารจัดการด้านพลังงานมี</a:t>
          </a:r>
          <a:br>
            <a:rPr lang="th-TH" sz="1800" b="1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ธรรมาภิ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บาล มีการลงทุนโครงสร้างพื้นฐานตามแผนการจัดหาที่ปรับปรุงใหม่ กระตุ้นการลงทุนด้านพลังงาน และเพิ่มขีดความสามารถของประเทศได้อย่างมีนัยสำคัญ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6089BD77-2335-4A2E-9C11-02A7941AE85F}" type="parTrans" cxnId="{A6DCEFBE-4743-40B6-9191-1C557959E003}">
      <dgm:prSet/>
      <dgm:spPr/>
      <dgm:t>
        <a:bodyPr/>
        <a:lstStyle/>
        <a:p>
          <a:endParaRPr lang="th-TH"/>
        </a:p>
      </dgm:t>
    </dgm:pt>
    <dgm:pt modelId="{46D6021B-1EA6-4B77-9D5A-1CD7D87E5E29}" type="sibTrans" cxnId="{A6DCEFBE-4743-40B6-9191-1C557959E003}">
      <dgm:prSet/>
      <dgm:spPr/>
      <dgm:t>
        <a:bodyPr/>
        <a:lstStyle/>
        <a:p>
          <a:endParaRPr lang="th-TH"/>
        </a:p>
      </dgm:t>
    </dgm:pt>
    <dgm:pt modelId="{6C91A0AC-6AE4-4571-BF0B-B8A7BD9A2D80}" type="pres">
      <dgm:prSet presAssocID="{C9AE0BCE-C14D-4455-9413-9F86868B44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B732B533-C14D-4CAD-92C3-29C09E68F572}" type="pres">
      <dgm:prSet presAssocID="{C9AE0BCE-C14D-4455-9413-9F86868B4491}" presName="Name1" presStyleCnt="0"/>
      <dgm:spPr/>
    </dgm:pt>
    <dgm:pt modelId="{4A58FE52-A443-4644-A486-D2FB8A08EAA1}" type="pres">
      <dgm:prSet presAssocID="{C9AE0BCE-C14D-4455-9413-9F86868B4491}" presName="cycle" presStyleCnt="0"/>
      <dgm:spPr/>
    </dgm:pt>
    <dgm:pt modelId="{BC451725-E4FB-4113-950D-9CD10D9DCDB5}" type="pres">
      <dgm:prSet presAssocID="{C9AE0BCE-C14D-4455-9413-9F86868B4491}" presName="srcNode" presStyleLbl="node1" presStyleIdx="0" presStyleCnt="2"/>
      <dgm:spPr/>
    </dgm:pt>
    <dgm:pt modelId="{9BFA447B-DA98-4BC9-B973-FB941E4D3A2A}" type="pres">
      <dgm:prSet presAssocID="{C9AE0BCE-C14D-4455-9413-9F86868B4491}" presName="conn" presStyleLbl="parChTrans1D2" presStyleIdx="0" presStyleCnt="1"/>
      <dgm:spPr/>
      <dgm:t>
        <a:bodyPr/>
        <a:lstStyle/>
        <a:p>
          <a:endParaRPr lang="th-TH"/>
        </a:p>
      </dgm:t>
    </dgm:pt>
    <dgm:pt modelId="{8DAD5758-D9E8-401F-971C-EA088164599A}" type="pres">
      <dgm:prSet presAssocID="{C9AE0BCE-C14D-4455-9413-9F86868B4491}" presName="extraNode" presStyleLbl="node1" presStyleIdx="0" presStyleCnt="2"/>
      <dgm:spPr/>
    </dgm:pt>
    <dgm:pt modelId="{DA5E7566-FD28-42BA-B4B4-74B44F0EFAAB}" type="pres">
      <dgm:prSet presAssocID="{C9AE0BCE-C14D-4455-9413-9F86868B4491}" presName="dstNode" presStyleLbl="node1" presStyleIdx="0" presStyleCnt="2"/>
      <dgm:spPr/>
    </dgm:pt>
    <dgm:pt modelId="{5B8A78C1-8BF5-4BC6-ADD2-DAEF15E139D7}" type="pres">
      <dgm:prSet presAssocID="{3A0FCAAB-1C57-4880-9F8A-C814E0D1EF8B}" presName="text_1" presStyleLbl="node1" presStyleIdx="0" presStyleCnt="2" custScaleY="13762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D4984BD-2FF2-4143-B0D8-14E1DC090F0C}" type="pres">
      <dgm:prSet presAssocID="{3A0FCAAB-1C57-4880-9F8A-C814E0D1EF8B}" presName="accent_1" presStyleCnt="0"/>
      <dgm:spPr/>
    </dgm:pt>
    <dgm:pt modelId="{76001BF6-EB40-464C-BB36-693BC801D469}" type="pres">
      <dgm:prSet presAssocID="{3A0FCAAB-1C57-4880-9F8A-C814E0D1EF8B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5AA0467D-F1C3-418E-B641-5CBA7B666363}" type="pres">
      <dgm:prSet presAssocID="{A44A989E-D65E-4A5B-A2A3-8F95C042D646}" presName="text_2" presStyleLbl="node1" presStyleIdx="1" presStyleCnt="2" custScaleY="1217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D0B1E2-6905-43DB-AC08-A9532C781354}" type="pres">
      <dgm:prSet presAssocID="{A44A989E-D65E-4A5B-A2A3-8F95C042D646}" presName="accent_2" presStyleCnt="0"/>
      <dgm:spPr/>
    </dgm:pt>
    <dgm:pt modelId="{A9165C64-DBDF-4B09-9BF9-74D4D36FB809}" type="pres">
      <dgm:prSet presAssocID="{A44A989E-D65E-4A5B-A2A3-8F95C042D646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A33B58FF-F615-4963-8EAC-B52C0445DAFE}" type="presOf" srcId="{3A0FCAAB-1C57-4880-9F8A-C814E0D1EF8B}" destId="{5B8A78C1-8BF5-4BC6-ADD2-DAEF15E139D7}" srcOrd="0" destOrd="0" presId="urn:microsoft.com/office/officeart/2008/layout/VerticalCurvedList"/>
    <dgm:cxn modelId="{F4BA2933-9A94-40CE-9EE4-D9EBAED71111}" type="presOf" srcId="{4C428924-FA02-4CF7-8804-91B8C3FF08D7}" destId="{9BFA447B-DA98-4BC9-B973-FB941E4D3A2A}" srcOrd="0" destOrd="0" presId="urn:microsoft.com/office/officeart/2008/layout/VerticalCurvedList"/>
    <dgm:cxn modelId="{E930578D-F06C-42BE-B00B-F96D5191C9F1}" type="presOf" srcId="{A44A989E-D65E-4A5B-A2A3-8F95C042D646}" destId="{5AA0467D-F1C3-418E-B641-5CBA7B666363}" srcOrd="0" destOrd="0" presId="urn:microsoft.com/office/officeart/2008/layout/VerticalCurvedList"/>
    <dgm:cxn modelId="{FF12533A-0A2E-499D-8158-90F17E29AF19}" type="presOf" srcId="{C9AE0BCE-C14D-4455-9413-9F86868B4491}" destId="{6C91A0AC-6AE4-4571-BF0B-B8A7BD9A2D80}" srcOrd="0" destOrd="0" presId="urn:microsoft.com/office/officeart/2008/layout/VerticalCurvedList"/>
    <dgm:cxn modelId="{D0F6ED9E-60F2-41C6-B494-C900B9F7AF83}" srcId="{C9AE0BCE-C14D-4455-9413-9F86868B4491}" destId="{3A0FCAAB-1C57-4880-9F8A-C814E0D1EF8B}" srcOrd="0" destOrd="0" parTransId="{DC93A8BA-3EE4-4726-B9E6-983C887C4D01}" sibTransId="{4C428924-FA02-4CF7-8804-91B8C3FF08D7}"/>
    <dgm:cxn modelId="{A6DCEFBE-4743-40B6-9191-1C557959E003}" srcId="{C9AE0BCE-C14D-4455-9413-9F86868B4491}" destId="{A44A989E-D65E-4A5B-A2A3-8F95C042D646}" srcOrd="1" destOrd="0" parTransId="{6089BD77-2335-4A2E-9C11-02A7941AE85F}" sibTransId="{46D6021B-1EA6-4B77-9D5A-1CD7D87E5E29}"/>
    <dgm:cxn modelId="{BE058741-19FA-4F93-AC83-55C2E34F8747}" type="presParOf" srcId="{6C91A0AC-6AE4-4571-BF0B-B8A7BD9A2D80}" destId="{B732B533-C14D-4CAD-92C3-29C09E68F572}" srcOrd="0" destOrd="0" presId="urn:microsoft.com/office/officeart/2008/layout/VerticalCurvedList"/>
    <dgm:cxn modelId="{4E9D81DF-5033-4D8D-A373-DC459CABDD9A}" type="presParOf" srcId="{B732B533-C14D-4CAD-92C3-29C09E68F572}" destId="{4A58FE52-A443-4644-A486-D2FB8A08EAA1}" srcOrd="0" destOrd="0" presId="urn:microsoft.com/office/officeart/2008/layout/VerticalCurvedList"/>
    <dgm:cxn modelId="{A3914470-A04A-4601-A921-6D52BC2186E3}" type="presParOf" srcId="{4A58FE52-A443-4644-A486-D2FB8A08EAA1}" destId="{BC451725-E4FB-4113-950D-9CD10D9DCDB5}" srcOrd="0" destOrd="0" presId="urn:microsoft.com/office/officeart/2008/layout/VerticalCurvedList"/>
    <dgm:cxn modelId="{EB071D0F-5F0B-4ADE-A81D-4E557C720B8F}" type="presParOf" srcId="{4A58FE52-A443-4644-A486-D2FB8A08EAA1}" destId="{9BFA447B-DA98-4BC9-B973-FB941E4D3A2A}" srcOrd="1" destOrd="0" presId="urn:microsoft.com/office/officeart/2008/layout/VerticalCurvedList"/>
    <dgm:cxn modelId="{B3C91B20-FB5F-4BD3-88D5-1DF31674F6EC}" type="presParOf" srcId="{4A58FE52-A443-4644-A486-D2FB8A08EAA1}" destId="{8DAD5758-D9E8-401F-971C-EA088164599A}" srcOrd="2" destOrd="0" presId="urn:microsoft.com/office/officeart/2008/layout/VerticalCurvedList"/>
    <dgm:cxn modelId="{52C29D24-3B36-4341-93FC-5D38DFD0E708}" type="presParOf" srcId="{4A58FE52-A443-4644-A486-D2FB8A08EAA1}" destId="{DA5E7566-FD28-42BA-B4B4-74B44F0EFAAB}" srcOrd="3" destOrd="0" presId="urn:microsoft.com/office/officeart/2008/layout/VerticalCurvedList"/>
    <dgm:cxn modelId="{AA06DAF6-55A6-4A36-A595-356BBB60B181}" type="presParOf" srcId="{B732B533-C14D-4CAD-92C3-29C09E68F572}" destId="{5B8A78C1-8BF5-4BC6-ADD2-DAEF15E139D7}" srcOrd="1" destOrd="0" presId="urn:microsoft.com/office/officeart/2008/layout/VerticalCurvedList"/>
    <dgm:cxn modelId="{DFAF10E3-35CE-46D5-B8B3-70A668BA19CC}" type="presParOf" srcId="{B732B533-C14D-4CAD-92C3-29C09E68F572}" destId="{0D4984BD-2FF2-4143-B0D8-14E1DC090F0C}" srcOrd="2" destOrd="0" presId="urn:microsoft.com/office/officeart/2008/layout/VerticalCurvedList"/>
    <dgm:cxn modelId="{469419EA-ED3B-4965-8464-A62ACF94AC50}" type="presParOf" srcId="{0D4984BD-2FF2-4143-B0D8-14E1DC090F0C}" destId="{76001BF6-EB40-464C-BB36-693BC801D469}" srcOrd="0" destOrd="0" presId="urn:microsoft.com/office/officeart/2008/layout/VerticalCurvedList"/>
    <dgm:cxn modelId="{74F9BF8B-7823-401F-8D90-B1D17DBC3044}" type="presParOf" srcId="{B732B533-C14D-4CAD-92C3-29C09E68F572}" destId="{5AA0467D-F1C3-418E-B641-5CBA7B666363}" srcOrd="3" destOrd="0" presId="urn:microsoft.com/office/officeart/2008/layout/VerticalCurvedList"/>
    <dgm:cxn modelId="{ABE9E661-C4D9-4F32-9159-A5DD162290F4}" type="presParOf" srcId="{B732B533-C14D-4CAD-92C3-29C09E68F572}" destId="{B3D0B1E2-6905-43DB-AC08-A9532C781354}" srcOrd="4" destOrd="0" presId="urn:microsoft.com/office/officeart/2008/layout/VerticalCurvedList"/>
    <dgm:cxn modelId="{82C760EA-54B8-4542-9048-EDBD3026218F}" type="presParOf" srcId="{B3D0B1E2-6905-43DB-AC08-A9532C781354}" destId="{A9165C64-DBDF-4B09-9BF9-74D4D36FB8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5. ส่งเสริมกิจการไฟฟ้าเพื่อเพิ่มการแข่งขัน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28914565-EB42-4ADB-AB4E-B27F1EE29BF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1. การปฏิรูปองค์กรด้านพลังงาน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66A0F18-B9B8-417F-8136-C765719941AB}" type="parTrans" cxnId="{DB01C331-CD0F-4EE7-BB3E-BFBCDA5B49A1}">
      <dgm:prSet/>
      <dgm:spPr/>
      <dgm:t>
        <a:bodyPr/>
        <a:lstStyle/>
        <a:p>
          <a:endParaRPr lang="th-TH"/>
        </a:p>
      </dgm:t>
    </dgm:pt>
    <dgm:pt modelId="{6C96139F-ADC8-4251-AACD-1B6C0CF8C27A}" type="sibTrans" cxnId="{DB01C331-CD0F-4EE7-BB3E-BFBCDA5B49A1}">
      <dgm:prSet/>
      <dgm:spPr/>
      <dgm:t>
        <a:bodyPr/>
        <a:lstStyle/>
        <a:p>
          <a:endParaRPr lang="th-TH"/>
        </a:p>
      </dgm:t>
    </dgm:pt>
    <dgm:pt modelId="{E7DFC655-C6F9-465C-8759-435CCF4579ED}">
      <dgm:prSet phldrT="[ข้อความ]" custT="1"/>
      <dgm:spPr/>
      <dgm:t>
        <a:bodyPr/>
        <a:lstStyle/>
        <a:p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2.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การพัฒนาศูนย์สารสนเทศพลังงานแห่งชาติ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B6CEE58-B176-4852-AF44-8E36A2854C83}" type="parTrans" cxnId="{7B8AB20F-459A-45F8-B38A-620B6C3F63BC}">
      <dgm:prSet/>
      <dgm:spPr/>
      <dgm:t>
        <a:bodyPr/>
        <a:lstStyle/>
        <a:p>
          <a:endParaRPr lang="th-TH"/>
        </a:p>
      </dgm:t>
    </dgm:pt>
    <dgm:pt modelId="{CFF4E939-77CE-42CE-80A5-E3955645B8F9}" type="sibTrans" cxnId="{7B8AB20F-459A-45F8-B38A-620B6C3F63BC}">
      <dgm:prSet/>
      <dgm:spPr/>
      <dgm:t>
        <a:bodyPr/>
        <a:lstStyle/>
        <a:p>
          <a:endParaRPr lang="th-TH"/>
        </a:p>
      </dgm:t>
    </dgm:pt>
    <dgm:pt modelId="{0E934BCB-74E2-4A34-81A0-7CE033F1F0F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3. ปฏิรูปการสร้าง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ธรรมาภิ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บาลในทุกภาคส่วน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B28CCD1-9110-4525-A2BC-1D264E4BF162}" type="parTrans" cxnId="{A3C582B7-D595-4136-8573-2F4D80623A0B}">
      <dgm:prSet/>
      <dgm:spPr/>
      <dgm:t>
        <a:bodyPr/>
        <a:lstStyle/>
        <a:p>
          <a:endParaRPr lang="th-TH"/>
        </a:p>
      </dgm:t>
    </dgm:pt>
    <dgm:pt modelId="{524E1638-1B76-4247-9846-B38EB360FE7D}" type="sibTrans" cxnId="{A3C582B7-D595-4136-8573-2F4D80623A0B}">
      <dgm:prSet/>
      <dgm:spPr/>
      <dgm:t>
        <a:bodyPr/>
        <a:lstStyle/>
        <a:p>
          <a:endParaRPr lang="th-TH"/>
        </a:p>
      </dgm:t>
    </dgm:pt>
    <dgm:pt modelId="{70811906-DCCD-4FD7-9A25-72CDD86B052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4. โครงสร้างแผนพัฒนากำลังการผลิตไฟฟ้า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5B29A7-2A01-473F-B76E-24E8F51A9E75}" type="parTrans" cxnId="{DD507EEF-5EDC-490C-9B65-ADA313DE19AC}">
      <dgm:prSet/>
      <dgm:spPr/>
      <dgm:t>
        <a:bodyPr/>
        <a:lstStyle/>
        <a:p>
          <a:endParaRPr lang="th-TH"/>
        </a:p>
      </dgm:t>
    </dgm:pt>
    <dgm:pt modelId="{6F91CE44-5665-4618-AB96-8180A157A84A}" type="sibTrans" cxnId="{DD507EEF-5EDC-490C-9B65-ADA313DE19AC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24B1FE-07E3-4492-B7C9-E658CF77FCF3}" type="pres">
      <dgm:prSet presAssocID="{28914565-EB42-4ADB-AB4E-B27F1EE29B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7CEA3F-404C-4DD2-BCA4-9BF64ED13C92}" type="pres">
      <dgm:prSet presAssocID="{6C96139F-ADC8-4251-AACD-1B6C0CF8C27A}" presName="spacer" presStyleCnt="0"/>
      <dgm:spPr/>
    </dgm:pt>
    <dgm:pt modelId="{9C4F29B5-D1AD-4A38-BB64-BEFF7023BCA7}" type="pres">
      <dgm:prSet presAssocID="{E7DFC655-C6F9-465C-8759-435CCF457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FD1AE5-275F-4801-850D-26135351CE3F}" type="pres">
      <dgm:prSet presAssocID="{CFF4E939-77CE-42CE-80A5-E3955645B8F9}" presName="spacer" presStyleCnt="0"/>
      <dgm:spPr/>
    </dgm:pt>
    <dgm:pt modelId="{921E1DAA-383E-40E7-8307-16DF112EDAD1}" type="pres">
      <dgm:prSet presAssocID="{0E934BCB-74E2-4A34-81A0-7CE033F1F0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9EFF96-DF46-4F6C-B9E1-892E380F342C}" type="pres">
      <dgm:prSet presAssocID="{524E1638-1B76-4247-9846-B38EB360FE7D}" presName="spacer" presStyleCnt="0"/>
      <dgm:spPr/>
    </dgm:pt>
    <dgm:pt modelId="{C38B1D12-2EAA-4FD0-A54F-D75190E5BABA}" type="pres">
      <dgm:prSet presAssocID="{70811906-DCCD-4FD7-9A25-72CDD86B05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07BF85-BC52-4D8B-877F-C38D56207BFB}" type="pres">
      <dgm:prSet presAssocID="{6F91CE44-5665-4618-AB96-8180A157A84A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B8AB20F-459A-45F8-B38A-620B6C3F63BC}" srcId="{2C450B5C-E52A-4B9C-BAA4-3F6F16C256B1}" destId="{E7DFC655-C6F9-465C-8759-435CCF4579ED}" srcOrd="1" destOrd="0" parTransId="{1B6CEE58-B176-4852-AF44-8E36A2854C83}" sibTransId="{CFF4E939-77CE-42CE-80A5-E3955645B8F9}"/>
    <dgm:cxn modelId="{DD507EEF-5EDC-490C-9B65-ADA313DE19AC}" srcId="{2C450B5C-E52A-4B9C-BAA4-3F6F16C256B1}" destId="{70811906-DCCD-4FD7-9A25-72CDD86B0527}" srcOrd="3" destOrd="0" parTransId="{B35B29A7-2A01-473F-B76E-24E8F51A9E75}" sibTransId="{6F91CE44-5665-4618-AB96-8180A157A84A}"/>
    <dgm:cxn modelId="{A958EEE7-0668-439F-9F00-83F927EEF62D}" type="presOf" srcId="{70811906-DCCD-4FD7-9A25-72CDD86B0527}" destId="{C38B1D12-2EAA-4FD0-A54F-D75190E5BABA}" srcOrd="0" destOrd="0" presId="urn:microsoft.com/office/officeart/2005/8/layout/vList2"/>
    <dgm:cxn modelId="{A3C582B7-D595-4136-8573-2F4D80623A0B}" srcId="{2C450B5C-E52A-4B9C-BAA4-3F6F16C256B1}" destId="{0E934BCB-74E2-4A34-81A0-7CE033F1F0F8}" srcOrd="2" destOrd="0" parTransId="{7B28CCD1-9110-4525-A2BC-1D264E4BF162}" sibTransId="{524E1638-1B76-4247-9846-B38EB360FE7D}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C3551850-C164-4EC4-95B5-607D8309DCFF}" type="presOf" srcId="{0E934BCB-74E2-4A34-81A0-7CE033F1F0F8}" destId="{921E1DAA-383E-40E7-8307-16DF112EDAD1}" srcOrd="0" destOrd="0" presId="urn:microsoft.com/office/officeart/2005/8/layout/vList2"/>
    <dgm:cxn modelId="{DB01C331-CD0F-4EE7-BB3E-BFBCDA5B49A1}" srcId="{2C450B5C-E52A-4B9C-BAA4-3F6F16C256B1}" destId="{28914565-EB42-4ADB-AB4E-B27F1EE29BF5}" srcOrd="0" destOrd="0" parTransId="{166A0F18-B9B8-417F-8136-C765719941AB}" sibTransId="{6C96139F-ADC8-4251-AACD-1B6C0CF8C27A}"/>
    <dgm:cxn modelId="{8287D9B7-1500-4FF8-BF78-8D1ABDFD5FDE}" type="presOf" srcId="{E7DFC655-C6F9-465C-8759-435CCF4579ED}" destId="{9C4F29B5-D1AD-4A38-BB64-BEFF7023BCA7}" srcOrd="0" destOrd="0" presId="urn:microsoft.com/office/officeart/2005/8/layout/vList2"/>
    <dgm:cxn modelId="{9E387816-43C3-4C1D-8399-0778E5ABEF95}" type="presOf" srcId="{28914565-EB42-4ADB-AB4E-B27F1EE29BF5}" destId="{6124B1FE-07E3-4492-B7C9-E658CF77FCF3}" srcOrd="0" destOrd="0" presId="urn:microsoft.com/office/officeart/2005/8/layout/vList2"/>
    <dgm:cxn modelId="{300B21B5-D466-41A1-BC29-F67B199670F9}" type="presOf" srcId="{2C450B5C-E52A-4B9C-BAA4-3F6F16C256B1}" destId="{1AF1E0CF-2B38-4B80-90DF-3CEF1F519C1B}" srcOrd="0" destOrd="0" presId="urn:microsoft.com/office/officeart/2005/8/layout/vList2"/>
    <dgm:cxn modelId="{9CB54A9B-4182-409F-AB38-B3CFF3681302}" type="presOf" srcId="{E1CF6E76-E4E0-4CCE-BF91-DD35B942E3EB}" destId="{18AE6F91-BE82-4B03-BFBD-956575109B55}" srcOrd="0" destOrd="0" presId="urn:microsoft.com/office/officeart/2005/8/layout/vList2"/>
    <dgm:cxn modelId="{A5C49A5F-8DDF-493B-8C16-B469C24A5474}" type="presParOf" srcId="{1AF1E0CF-2B38-4B80-90DF-3CEF1F519C1B}" destId="{6124B1FE-07E3-4492-B7C9-E658CF77FCF3}" srcOrd="0" destOrd="0" presId="urn:microsoft.com/office/officeart/2005/8/layout/vList2"/>
    <dgm:cxn modelId="{44E70EE8-C661-4345-98C6-4EC4CEB0C044}" type="presParOf" srcId="{1AF1E0CF-2B38-4B80-90DF-3CEF1F519C1B}" destId="{897CEA3F-404C-4DD2-BCA4-9BF64ED13C92}" srcOrd="1" destOrd="0" presId="urn:microsoft.com/office/officeart/2005/8/layout/vList2"/>
    <dgm:cxn modelId="{02DD49DA-74EC-4FC4-87E5-7C18C25BF7DC}" type="presParOf" srcId="{1AF1E0CF-2B38-4B80-90DF-3CEF1F519C1B}" destId="{9C4F29B5-D1AD-4A38-BB64-BEFF7023BCA7}" srcOrd="2" destOrd="0" presId="urn:microsoft.com/office/officeart/2005/8/layout/vList2"/>
    <dgm:cxn modelId="{26B5EBDD-D74D-4C16-8688-19F84CCAD968}" type="presParOf" srcId="{1AF1E0CF-2B38-4B80-90DF-3CEF1F519C1B}" destId="{1DFD1AE5-275F-4801-850D-26135351CE3F}" srcOrd="3" destOrd="0" presId="urn:microsoft.com/office/officeart/2005/8/layout/vList2"/>
    <dgm:cxn modelId="{18139CB7-476C-4A81-892A-62FBB2175CC2}" type="presParOf" srcId="{1AF1E0CF-2B38-4B80-90DF-3CEF1F519C1B}" destId="{921E1DAA-383E-40E7-8307-16DF112EDAD1}" srcOrd="4" destOrd="0" presId="urn:microsoft.com/office/officeart/2005/8/layout/vList2"/>
    <dgm:cxn modelId="{3247E88F-A43C-4AA4-86A5-41B025304AC2}" type="presParOf" srcId="{1AF1E0CF-2B38-4B80-90DF-3CEF1F519C1B}" destId="{889EFF96-DF46-4F6C-B9E1-892E380F342C}" srcOrd="5" destOrd="0" presId="urn:microsoft.com/office/officeart/2005/8/layout/vList2"/>
    <dgm:cxn modelId="{E7DAEFEE-3118-4CC8-9452-48C48D748508}" type="presParOf" srcId="{1AF1E0CF-2B38-4B80-90DF-3CEF1F519C1B}" destId="{C38B1D12-2EAA-4FD0-A54F-D75190E5BABA}" srcOrd="6" destOrd="0" presId="urn:microsoft.com/office/officeart/2005/8/layout/vList2"/>
    <dgm:cxn modelId="{BE4D60ED-4F69-43E9-AFB5-2009EF629A7D}" type="presParOf" srcId="{1AF1E0CF-2B38-4B80-90DF-3CEF1F519C1B}" destId="{0C07BF85-BC52-4D8B-877F-C38D56207BFB}" srcOrd="7" destOrd="0" presId="urn:microsoft.com/office/officeart/2005/8/layout/vList2"/>
    <dgm:cxn modelId="{8B2BA18D-9DE5-4F59-B5E4-E2F4812636BD}" type="presParOf" srcId="{1AF1E0CF-2B38-4B80-90DF-3CEF1F519C1B}" destId="{18AE6F91-BE82-4B03-BFBD-956575109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10. แนวทางส่งเสริมและขจัดอุปสรรคในการนำขยะมูลฝอยไปเป็นเชื้อเพลิงเพื่อผลิตไฟฟ้า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28914565-EB42-4ADB-AB4E-B27F1EE29BF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6. ปฏิรูปโครงสร้างการบริหารกิจการไฟฟ้า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66A0F18-B9B8-417F-8136-C765719941AB}" type="parTrans" cxnId="{DB01C331-CD0F-4EE7-BB3E-BFBCDA5B49A1}">
      <dgm:prSet/>
      <dgm:spPr/>
      <dgm:t>
        <a:bodyPr/>
        <a:lstStyle/>
        <a:p>
          <a:endParaRPr lang="th-TH"/>
        </a:p>
      </dgm:t>
    </dgm:pt>
    <dgm:pt modelId="{6C96139F-ADC8-4251-AACD-1B6C0CF8C27A}" type="sibTrans" cxnId="{DB01C331-CD0F-4EE7-BB3E-BFBCDA5B49A1}">
      <dgm:prSet/>
      <dgm:spPr/>
      <dgm:t>
        <a:bodyPr/>
        <a:lstStyle/>
        <a:p>
          <a:endParaRPr lang="th-TH"/>
        </a:p>
      </dgm:t>
    </dgm:pt>
    <dgm:pt modelId="{E7DFC655-C6F9-465C-8759-435CCF4579ED}">
      <dgm:prSet phldrT="[ข้อความ]" custT="1"/>
      <dgm:spPr/>
      <dgm:t>
        <a:bodyPr/>
        <a:lstStyle/>
        <a:p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7.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ด้านการพัฒนาอุตสาหกรรมก๊าซธรรมชาติ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B6CEE58-B176-4852-AF44-8E36A2854C83}" type="parTrans" cxnId="{7B8AB20F-459A-45F8-B38A-620B6C3F63BC}">
      <dgm:prSet/>
      <dgm:spPr/>
      <dgm:t>
        <a:bodyPr/>
        <a:lstStyle/>
        <a:p>
          <a:endParaRPr lang="th-TH"/>
        </a:p>
      </dgm:t>
    </dgm:pt>
    <dgm:pt modelId="{CFF4E939-77CE-42CE-80A5-E3955645B8F9}" type="sibTrans" cxnId="{7B8AB20F-459A-45F8-B38A-620B6C3F63BC}">
      <dgm:prSet/>
      <dgm:spPr/>
      <dgm:t>
        <a:bodyPr/>
        <a:lstStyle/>
        <a:p>
          <a:endParaRPr lang="th-TH"/>
        </a:p>
      </dgm:t>
    </dgm:pt>
    <dgm:pt modelId="{0E934BCB-74E2-4A34-81A0-7CE033F1F0F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8. การ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พัฒนาปิโตร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เคมีระยะที่ ๔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B28CCD1-9110-4525-A2BC-1D264E4BF162}" type="parTrans" cxnId="{A3C582B7-D595-4136-8573-2F4D80623A0B}">
      <dgm:prSet/>
      <dgm:spPr/>
      <dgm:t>
        <a:bodyPr/>
        <a:lstStyle/>
        <a:p>
          <a:endParaRPr lang="th-TH"/>
        </a:p>
      </dgm:t>
    </dgm:pt>
    <dgm:pt modelId="{524E1638-1B76-4247-9846-B38EB360FE7D}" type="sibTrans" cxnId="{A3C582B7-D595-4136-8573-2F4D80623A0B}">
      <dgm:prSet/>
      <dgm:spPr/>
      <dgm:t>
        <a:bodyPr/>
        <a:lstStyle/>
        <a:p>
          <a:endParaRPr lang="th-TH"/>
        </a:p>
      </dgm:t>
    </dgm:pt>
    <dgm:pt modelId="{70811906-DCCD-4FD7-9A25-72CDD86B052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9. ปฏิรูประบบบริหารจัดการเชื้อเพลิง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ชีว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มวลไม้โตเร็ว สำหรับโรงไฟฟ้า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ชีว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มวล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B35B29A7-2A01-473F-B76E-24E8F51A9E75}" type="parTrans" cxnId="{DD507EEF-5EDC-490C-9B65-ADA313DE19AC}">
      <dgm:prSet/>
      <dgm:spPr/>
      <dgm:t>
        <a:bodyPr/>
        <a:lstStyle/>
        <a:p>
          <a:endParaRPr lang="th-TH"/>
        </a:p>
      </dgm:t>
    </dgm:pt>
    <dgm:pt modelId="{6F91CE44-5665-4618-AB96-8180A157A84A}" type="sibTrans" cxnId="{DD507EEF-5EDC-490C-9B65-ADA313DE19AC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124B1FE-07E3-4492-B7C9-E658CF77FCF3}" type="pres">
      <dgm:prSet presAssocID="{28914565-EB42-4ADB-AB4E-B27F1EE29B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97CEA3F-404C-4DD2-BCA4-9BF64ED13C92}" type="pres">
      <dgm:prSet presAssocID="{6C96139F-ADC8-4251-AACD-1B6C0CF8C27A}" presName="spacer" presStyleCnt="0"/>
      <dgm:spPr/>
    </dgm:pt>
    <dgm:pt modelId="{9C4F29B5-D1AD-4A38-BB64-BEFF7023BCA7}" type="pres">
      <dgm:prSet presAssocID="{E7DFC655-C6F9-465C-8759-435CCF4579E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DFD1AE5-275F-4801-850D-26135351CE3F}" type="pres">
      <dgm:prSet presAssocID="{CFF4E939-77CE-42CE-80A5-E3955645B8F9}" presName="spacer" presStyleCnt="0"/>
      <dgm:spPr/>
    </dgm:pt>
    <dgm:pt modelId="{921E1DAA-383E-40E7-8307-16DF112EDAD1}" type="pres">
      <dgm:prSet presAssocID="{0E934BCB-74E2-4A34-81A0-7CE033F1F0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9EFF96-DF46-4F6C-B9E1-892E380F342C}" type="pres">
      <dgm:prSet presAssocID="{524E1638-1B76-4247-9846-B38EB360FE7D}" presName="spacer" presStyleCnt="0"/>
      <dgm:spPr/>
    </dgm:pt>
    <dgm:pt modelId="{C38B1D12-2EAA-4FD0-A54F-D75190E5BABA}" type="pres">
      <dgm:prSet presAssocID="{70811906-DCCD-4FD7-9A25-72CDD86B052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07BF85-BC52-4D8B-877F-C38D56207BFB}" type="pres">
      <dgm:prSet presAssocID="{6F91CE44-5665-4618-AB96-8180A157A84A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40A2B19-5C6A-4DD6-B5BA-0B726EDBEF95}" type="presOf" srcId="{0E934BCB-74E2-4A34-81A0-7CE033F1F0F8}" destId="{921E1DAA-383E-40E7-8307-16DF112EDAD1}" srcOrd="0" destOrd="0" presId="urn:microsoft.com/office/officeart/2005/8/layout/vList2"/>
    <dgm:cxn modelId="{DD507EEF-5EDC-490C-9B65-ADA313DE19AC}" srcId="{2C450B5C-E52A-4B9C-BAA4-3F6F16C256B1}" destId="{70811906-DCCD-4FD7-9A25-72CDD86B0527}" srcOrd="3" destOrd="0" parTransId="{B35B29A7-2A01-473F-B76E-24E8F51A9E75}" sibTransId="{6F91CE44-5665-4618-AB96-8180A157A84A}"/>
    <dgm:cxn modelId="{7B8AB20F-459A-45F8-B38A-620B6C3F63BC}" srcId="{2C450B5C-E52A-4B9C-BAA4-3F6F16C256B1}" destId="{E7DFC655-C6F9-465C-8759-435CCF4579ED}" srcOrd="1" destOrd="0" parTransId="{1B6CEE58-B176-4852-AF44-8E36A2854C83}" sibTransId="{CFF4E939-77CE-42CE-80A5-E3955645B8F9}"/>
    <dgm:cxn modelId="{9ECB7B39-FA53-4598-AD05-01838518E687}" type="presOf" srcId="{E1CF6E76-E4E0-4CCE-BF91-DD35B942E3EB}" destId="{18AE6F91-BE82-4B03-BFBD-956575109B55}" srcOrd="0" destOrd="0" presId="urn:microsoft.com/office/officeart/2005/8/layout/vList2"/>
    <dgm:cxn modelId="{A3C582B7-D595-4136-8573-2F4D80623A0B}" srcId="{2C450B5C-E52A-4B9C-BAA4-3F6F16C256B1}" destId="{0E934BCB-74E2-4A34-81A0-7CE033F1F0F8}" srcOrd="2" destOrd="0" parTransId="{7B28CCD1-9110-4525-A2BC-1D264E4BF162}" sibTransId="{524E1638-1B76-4247-9846-B38EB360FE7D}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DB01C331-CD0F-4EE7-BB3E-BFBCDA5B49A1}" srcId="{2C450B5C-E52A-4B9C-BAA4-3F6F16C256B1}" destId="{28914565-EB42-4ADB-AB4E-B27F1EE29BF5}" srcOrd="0" destOrd="0" parTransId="{166A0F18-B9B8-417F-8136-C765719941AB}" sibTransId="{6C96139F-ADC8-4251-AACD-1B6C0CF8C27A}"/>
    <dgm:cxn modelId="{752E13A7-F896-44F0-9700-15A57C916763}" type="presOf" srcId="{28914565-EB42-4ADB-AB4E-B27F1EE29BF5}" destId="{6124B1FE-07E3-4492-B7C9-E658CF77FCF3}" srcOrd="0" destOrd="0" presId="urn:microsoft.com/office/officeart/2005/8/layout/vList2"/>
    <dgm:cxn modelId="{3C8A865B-D670-4938-AA55-E487B59365CE}" type="presOf" srcId="{2C450B5C-E52A-4B9C-BAA4-3F6F16C256B1}" destId="{1AF1E0CF-2B38-4B80-90DF-3CEF1F519C1B}" srcOrd="0" destOrd="0" presId="urn:microsoft.com/office/officeart/2005/8/layout/vList2"/>
    <dgm:cxn modelId="{D363123F-60D9-4943-90BC-72F68539972B}" type="presOf" srcId="{70811906-DCCD-4FD7-9A25-72CDD86B0527}" destId="{C38B1D12-2EAA-4FD0-A54F-D75190E5BABA}" srcOrd="0" destOrd="0" presId="urn:microsoft.com/office/officeart/2005/8/layout/vList2"/>
    <dgm:cxn modelId="{8E26475C-C078-4B90-B9DB-C6AFEA648224}" type="presOf" srcId="{E7DFC655-C6F9-465C-8759-435CCF4579ED}" destId="{9C4F29B5-D1AD-4A38-BB64-BEFF7023BCA7}" srcOrd="0" destOrd="0" presId="urn:microsoft.com/office/officeart/2005/8/layout/vList2"/>
    <dgm:cxn modelId="{B1A9BD9E-DE61-4F86-B549-E7CC68DC8110}" type="presParOf" srcId="{1AF1E0CF-2B38-4B80-90DF-3CEF1F519C1B}" destId="{6124B1FE-07E3-4492-B7C9-E658CF77FCF3}" srcOrd="0" destOrd="0" presId="urn:microsoft.com/office/officeart/2005/8/layout/vList2"/>
    <dgm:cxn modelId="{AA055D16-AB21-41CD-9996-DB878055A812}" type="presParOf" srcId="{1AF1E0CF-2B38-4B80-90DF-3CEF1F519C1B}" destId="{897CEA3F-404C-4DD2-BCA4-9BF64ED13C92}" srcOrd="1" destOrd="0" presId="urn:microsoft.com/office/officeart/2005/8/layout/vList2"/>
    <dgm:cxn modelId="{3FC42B64-F329-4564-81AC-46F242B20857}" type="presParOf" srcId="{1AF1E0CF-2B38-4B80-90DF-3CEF1F519C1B}" destId="{9C4F29B5-D1AD-4A38-BB64-BEFF7023BCA7}" srcOrd="2" destOrd="0" presId="urn:microsoft.com/office/officeart/2005/8/layout/vList2"/>
    <dgm:cxn modelId="{29DF6688-BF8D-4559-BB3A-F18524D3F67A}" type="presParOf" srcId="{1AF1E0CF-2B38-4B80-90DF-3CEF1F519C1B}" destId="{1DFD1AE5-275F-4801-850D-26135351CE3F}" srcOrd="3" destOrd="0" presId="urn:microsoft.com/office/officeart/2005/8/layout/vList2"/>
    <dgm:cxn modelId="{9903F288-5FA2-4C5D-BA43-829EBAE8E4EF}" type="presParOf" srcId="{1AF1E0CF-2B38-4B80-90DF-3CEF1F519C1B}" destId="{921E1DAA-383E-40E7-8307-16DF112EDAD1}" srcOrd="4" destOrd="0" presId="urn:microsoft.com/office/officeart/2005/8/layout/vList2"/>
    <dgm:cxn modelId="{424A950A-FBC3-4754-9DBF-113658DFB950}" type="presParOf" srcId="{1AF1E0CF-2B38-4B80-90DF-3CEF1F519C1B}" destId="{889EFF96-DF46-4F6C-B9E1-892E380F342C}" srcOrd="5" destOrd="0" presId="urn:microsoft.com/office/officeart/2005/8/layout/vList2"/>
    <dgm:cxn modelId="{C730476D-B97D-4F39-B682-7809582DBE7A}" type="presParOf" srcId="{1AF1E0CF-2B38-4B80-90DF-3CEF1F519C1B}" destId="{C38B1D12-2EAA-4FD0-A54F-D75190E5BABA}" srcOrd="6" destOrd="0" presId="urn:microsoft.com/office/officeart/2005/8/layout/vList2"/>
    <dgm:cxn modelId="{3F29DE45-4420-4B79-BE7E-FB96E3DA07D0}" type="presParOf" srcId="{1AF1E0CF-2B38-4B80-90DF-3CEF1F519C1B}" destId="{0C07BF85-BC52-4D8B-877F-C38D56207BFB}" srcOrd="7" destOrd="0" presId="urn:microsoft.com/office/officeart/2005/8/layout/vList2"/>
    <dgm:cxn modelId="{1563B101-B76B-4700-ACF9-86689EFAA7AE}" type="presParOf" srcId="{1AF1E0CF-2B38-4B80-90DF-3CEF1F519C1B}" destId="{18AE6F91-BE82-4B03-BFBD-956575109B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CCC6099-3648-4A18-BD73-28C4695EDAB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99D35911-38AA-4CE5-A987-0F43EB5A7F45}">
      <dgm:prSet custT="1"/>
      <dgm:spPr/>
      <dgm:t>
        <a:bodyPr/>
        <a:lstStyle/>
        <a:p>
          <a:r>
            <a:rPr lang="th-TH" sz="1800" dirty="0" smtClean="0"/>
            <a:t>ปรับปรุงประสิทธิภาพการบังคับใช้กฎหมายในกระบวนการยุติธรรมทุกขั้นตอน </a:t>
          </a:r>
          <a:endParaRPr lang="th-TH" sz="1800" dirty="0">
            <a:latin typeface="TH SarabunIT๙" pitchFamily="34" charset="-34"/>
            <a:cs typeface="TH SarabunIT๙" pitchFamily="34" charset="-34"/>
          </a:endParaRPr>
        </a:p>
      </dgm:t>
    </dgm:pt>
    <dgm:pt modelId="{6AD191E0-CD08-4AB6-8EAF-F5DBBDA12385}" type="parTrans" cxnId="{C6F15A73-AAEB-488D-BA3C-0CE1E7C22CCF}">
      <dgm:prSet/>
      <dgm:spPr/>
      <dgm:t>
        <a:bodyPr/>
        <a:lstStyle/>
        <a:p>
          <a:endParaRPr lang="th-TH"/>
        </a:p>
      </dgm:t>
    </dgm:pt>
    <dgm:pt modelId="{19EDB48B-CE69-4DFE-ADA5-70D21DDD102D}" type="sibTrans" cxnId="{C6F15A73-AAEB-488D-BA3C-0CE1E7C22CCF}">
      <dgm:prSet/>
      <dgm:spPr/>
      <dgm:t>
        <a:bodyPr/>
        <a:lstStyle/>
        <a:p>
          <a:endParaRPr lang="th-TH"/>
        </a:p>
      </dgm:t>
    </dgm:pt>
    <dgm:pt modelId="{630DB0E6-91B8-4AED-9697-5C6FC21E708A}">
      <dgm:prSet custT="1"/>
      <dgm:spPr/>
      <dgm:t>
        <a:bodyPr/>
        <a:lstStyle/>
        <a:p>
          <a:r>
            <a:rPr lang="th-TH" sz="1800" dirty="0" smtClean="0"/>
            <a:t>ให้มีการส่งเสริมสนับสนุน และให้ความรู้แก่ประชาชนเกี่ยวกับการทุจริตประพฤติมิชอบ</a:t>
          </a:r>
          <a:endParaRPr lang="th-TH" sz="1800" dirty="0">
            <a:latin typeface="TH SarabunIT๙" pitchFamily="34" charset="-34"/>
            <a:cs typeface="TH SarabunIT๙" pitchFamily="34" charset="-34"/>
          </a:endParaRPr>
        </a:p>
      </dgm:t>
    </dgm:pt>
    <dgm:pt modelId="{4BDD7550-30BD-4F5D-9167-4192DFC27F56}" type="parTrans" cxnId="{3BA8ABDC-F049-434A-A8C9-E416B113B048}">
      <dgm:prSet/>
      <dgm:spPr/>
      <dgm:t>
        <a:bodyPr/>
        <a:lstStyle/>
        <a:p>
          <a:endParaRPr lang="th-TH"/>
        </a:p>
      </dgm:t>
    </dgm:pt>
    <dgm:pt modelId="{B7F38313-7DF0-4611-BC36-83F9E2413BA7}" type="sibTrans" cxnId="{3BA8ABDC-F049-434A-A8C9-E416B113B048}">
      <dgm:prSet/>
      <dgm:spPr/>
      <dgm:t>
        <a:bodyPr/>
        <a:lstStyle/>
        <a:p>
          <a:endParaRPr lang="th-TH"/>
        </a:p>
      </dgm:t>
    </dgm:pt>
    <dgm:pt modelId="{01DE5AC0-E931-43DF-9E68-BC5EC1C79F3A}">
      <dgm:prSet custT="1"/>
      <dgm:spPr/>
      <dgm:t>
        <a:bodyPr/>
        <a:lstStyle/>
        <a:p>
          <a:r>
            <a:rPr lang="th-TH" sz="1800" dirty="0" smtClean="0"/>
            <a:t>ให้มีมาตรการควบคุม กำกับ ติดตาม การบริหารจัดการของหน่วยงานภาครัฐ และภาคเอกชน </a:t>
          </a:r>
          <a:endParaRPr lang="th-TH" sz="1800" dirty="0">
            <a:latin typeface="TH SarabunIT๙" pitchFamily="34" charset="-34"/>
            <a:cs typeface="TH SarabunIT๙" pitchFamily="34" charset="-34"/>
          </a:endParaRPr>
        </a:p>
      </dgm:t>
    </dgm:pt>
    <dgm:pt modelId="{377BC3AC-A19D-42FA-98A2-39FD864466A7}" type="parTrans" cxnId="{60008FCE-0D8F-4E08-86F2-9138791973C0}">
      <dgm:prSet/>
      <dgm:spPr/>
      <dgm:t>
        <a:bodyPr/>
        <a:lstStyle/>
        <a:p>
          <a:endParaRPr lang="th-TH"/>
        </a:p>
      </dgm:t>
    </dgm:pt>
    <dgm:pt modelId="{0AF3F47C-4CC3-4790-AE35-1488E5F3456B}" type="sibTrans" cxnId="{60008FCE-0D8F-4E08-86F2-9138791973C0}">
      <dgm:prSet/>
      <dgm:spPr/>
      <dgm:t>
        <a:bodyPr/>
        <a:lstStyle/>
        <a:p>
          <a:endParaRPr lang="th-TH"/>
        </a:p>
      </dgm:t>
    </dgm:pt>
    <dgm:pt modelId="{53F0EB17-0C69-4EB7-81E0-CD212471AAD0}">
      <dgm:prSet custT="1"/>
      <dgm:spPr/>
      <dgm:t>
        <a:bodyPr/>
        <a:lstStyle/>
        <a:p>
          <a:r>
            <a:rPr lang="th-TH" sz="1800" dirty="0" smtClean="0"/>
            <a:t>ให้มีการเปิดเผยข้อมูลข่าวสารภาครัฐให้ประชาชนสามารถเข้าถึงและตรวจสอบได้ </a:t>
          </a:r>
          <a:endParaRPr lang="th-TH" sz="1800" dirty="0">
            <a:latin typeface="TH SarabunIT๙" pitchFamily="34" charset="-34"/>
            <a:cs typeface="TH SarabunIT๙" pitchFamily="34" charset="-34"/>
          </a:endParaRPr>
        </a:p>
      </dgm:t>
    </dgm:pt>
    <dgm:pt modelId="{D7D95E42-48FA-4B7C-B574-C62AA9E6DAEC}" type="parTrans" cxnId="{EA4EE02B-DB32-448E-996D-5A150254E835}">
      <dgm:prSet/>
      <dgm:spPr/>
      <dgm:t>
        <a:bodyPr/>
        <a:lstStyle/>
        <a:p>
          <a:endParaRPr lang="th-TH"/>
        </a:p>
      </dgm:t>
    </dgm:pt>
    <dgm:pt modelId="{F01A5790-2B2F-46F3-A642-90D96F9F6655}" type="sibTrans" cxnId="{EA4EE02B-DB32-448E-996D-5A150254E835}">
      <dgm:prSet/>
      <dgm:spPr/>
      <dgm:t>
        <a:bodyPr/>
        <a:lstStyle/>
        <a:p>
          <a:endParaRPr lang="th-TH"/>
        </a:p>
      </dgm:t>
    </dgm:pt>
    <dgm:pt modelId="{1DE1E296-4634-4F81-B9B7-9C60043F500B}">
      <dgm:prSet custT="1"/>
      <dgm:spPr/>
      <dgm:t>
        <a:bodyPr/>
        <a:lstStyle/>
        <a:p>
          <a:r>
            <a:rPr lang="th-TH" sz="1800" dirty="0" smtClean="0"/>
            <a:t>ยกระดับการบังคับใช้มาตรการทางวินัย มาตรการทางปกครอง </a:t>
          </a:r>
          <a:endParaRPr lang="th-TH" sz="1800" dirty="0">
            <a:latin typeface="TH SarabunIT๙" pitchFamily="34" charset="-34"/>
            <a:cs typeface="TH SarabunIT๙" pitchFamily="34" charset="-34"/>
          </a:endParaRPr>
        </a:p>
      </dgm:t>
    </dgm:pt>
    <dgm:pt modelId="{649EF8D6-E166-4A1E-B202-74033D4BD88F}" type="parTrans" cxnId="{DCD71449-B9E1-4642-A935-CC2711B517B0}">
      <dgm:prSet/>
      <dgm:spPr/>
      <dgm:t>
        <a:bodyPr/>
        <a:lstStyle/>
        <a:p>
          <a:endParaRPr lang="th-TH"/>
        </a:p>
      </dgm:t>
    </dgm:pt>
    <dgm:pt modelId="{0FE423D1-3C99-48EC-A857-FE51AE1521D2}" type="sibTrans" cxnId="{DCD71449-B9E1-4642-A935-CC2711B517B0}">
      <dgm:prSet/>
      <dgm:spPr/>
      <dgm:t>
        <a:bodyPr/>
        <a:lstStyle/>
        <a:p>
          <a:endParaRPr lang="th-TH"/>
        </a:p>
      </dgm:t>
    </dgm:pt>
    <dgm:pt modelId="{8BE8FE92-49BF-4170-845A-F02E20E9EDE5}">
      <dgm:prSet custT="1"/>
      <dgm:spPr/>
      <dgm:t>
        <a:bodyPr/>
        <a:lstStyle/>
        <a:p>
          <a:r>
            <a:rPr lang="th-TH" sz="1800" smtClean="0"/>
            <a:t>ให้มีกลไกที่เหมาะสมในการประสานงานป้องกันและปราบปรามการทุจริตประพฤติมิชอบ </a:t>
          </a:r>
          <a:endParaRPr lang="th-TH" sz="1800" dirty="0">
            <a:latin typeface="TH SarabunIT๙" pitchFamily="34" charset="-34"/>
            <a:cs typeface="TH SarabunIT๙" pitchFamily="34" charset="-34"/>
          </a:endParaRPr>
        </a:p>
      </dgm:t>
    </dgm:pt>
    <dgm:pt modelId="{59DA5B4F-4FA0-4444-A1B5-18F5B452446F}" type="parTrans" cxnId="{32EB00A7-31BB-453B-9489-76E029B33170}">
      <dgm:prSet/>
      <dgm:spPr/>
      <dgm:t>
        <a:bodyPr/>
        <a:lstStyle/>
        <a:p>
          <a:endParaRPr lang="th-TH"/>
        </a:p>
      </dgm:t>
    </dgm:pt>
    <dgm:pt modelId="{6324F2EC-E15C-41E2-8AA2-D30D2CEDC39D}" type="sibTrans" cxnId="{32EB00A7-31BB-453B-9489-76E029B33170}">
      <dgm:prSet/>
      <dgm:spPr/>
      <dgm:t>
        <a:bodyPr/>
        <a:lstStyle/>
        <a:p>
          <a:endParaRPr lang="th-TH"/>
        </a:p>
      </dgm:t>
    </dgm:pt>
    <dgm:pt modelId="{9B714887-20FB-4E0D-A53F-8795BA561484}" type="pres">
      <dgm:prSet presAssocID="{1CCC6099-3648-4A18-BD73-28C4695EDA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C29FE01-0F86-4607-BADB-CC37AB3D6201}" type="pres">
      <dgm:prSet presAssocID="{630DB0E6-91B8-4AED-9697-5C6FC21E708A}" presName="parentText" presStyleLbl="node1" presStyleIdx="0" presStyleCnt="6" custLinFactNeighborY="-1985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D364EDA-C4B8-4AA4-84D8-48C2793A801D}" type="pres">
      <dgm:prSet presAssocID="{B7F38313-7DF0-4611-BC36-83F9E2413BA7}" presName="spacer" presStyleCnt="0"/>
      <dgm:spPr/>
    </dgm:pt>
    <dgm:pt modelId="{D737D4F0-E027-4C85-AD90-32582E414925}" type="pres">
      <dgm:prSet presAssocID="{01DE5AC0-E931-43DF-9E68-BC5EC1C79F3A}" presName="parentText" presStyleLbl="node1" presStyleIdx="1" presStyleCnt="6" custLinFactNeighborY="-2369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D55B8ED-89D0-4883-9879-42ADBDC81C4C}" type="pres">
      <dgm:prSet presAssocID="{0AF3F47C-4CC3-4790-AE35-1488E5F3456B}" presName="spacer" presStyleCnt="0"/>
      <dgm:spPr/>
    </dgm:pt>
    <dgm:pt modelId="{74B0A433-01D6-4AA7-8D54-B686F180BD41}" type="pres">
      <dgm:prSet presAssocID="{53F0EB17-0C69-4EB7-81E0-CD212471AAD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4071E4E-2823-4908-AAD8-F86D83A8F370}" type="pres">
      <dgm:prSet presAssocID="{F01A5790-2B2F-46F3-A642-90D96F9F6655}" presName="spacer" presStyleCnt="0"/>
      <dgm:spPr/>
    </dgm:pt>
    <dgm:pt modelId="{5A808F6E-0ECB-4358-B6B8-410DB0D3B81D}" type="pres">
      <dgm:prSet presAssocID="{1DE1E296-4634-4F81-B9B7-9C60043F500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D2D46E-34F6-4579-BF0A-0110802AD6F0}" type="pres">
      <dgm:prSet presAssocID="{0FE423D1-3C99-48EC-A857-FE51AE1521D2}" presName="spacer" presStyleCnt="0"/>
      <dgm:spPr/>
    </dgm:pt>
    <dgm:pt modelId="{127C9BF9-FF8B-4C22-9872-CB92980992CF}" type="pres">
      <dgm:prSet presAssocID="{99D35911-38AA-4CE5-A987-0F43EB5A7F45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94CC679-C8AE-4399-B433-280EC2661B04}" type="pres">
      <dgm:prSet presAssocID="{19EDB48B-CE69-4DFE-ADA5-70D21DDD102D}" presName="spacer" presStyleCnt="0"/>
      <dgm:spPr/>
    </dgm:pt>
    <dgm:pt modelId="{41F1B59A-D908-4372-B685-AF5DA9DA2F94}" type="pres">
      <dgm:prSet presAssocID="{8BE8FE92-49BF-4170-845A-F02E20E9EDE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CB82B2A-B035-4EB1-922D-C2AE62062919}" type="presOf" srcId="{1DE1E296-4634-4F81-B9B7-9C60043F500B}" destId="{5A808F6E-0ECB-4358-B6B8-410DB0D3B81D}" srcOrd="0" destOrd="0" presId="urn:microsoft.com/office/officeart/2005/8/layout/vList2"/>
    <dgm:cxn modelId="{C6F15A73-AAEB-488D-BA3C-0CE1E7C22CCF}" srcId="{1CCC6099-3648-4A18-BD73-28C4695EDABC}" destId="{99D35911-38AA-4CE5-A987-0F43EB5A7F45}" srcOrd="4" destOrd="0" parTransId="{6AD191E0-CD08-4AB6-8EAF-F5DBBDA12385}" sibTransId="{19EDB48B-CE69-4DFE-ADA5-70D21DDD102D}"/>
    <dgm:cxn modelId="{3AAAF91F-943D-42C8-8C78-8981F9716C49}" type="presOf" srcId="{630DB0E6-91B8-4AED-9697-5C6FC21E708A}" destId="{6C29FE01-0F86-4607-BADB-CC37AB3D6201}" srcOrd="0" destOrd="0" presId="urn:microsoft.com/office/officeart/2005/8/layout/vList2"/>
    <dgm:cxn modelId="{60008FCE-0D8F-4E08-86F2-9138791973C0}" srcId="{1CCC6099-3648-4A18-BD73-28C4695EDABC}" destId="{01DE5AC0-E931-43DF-9E68-BC5EC1C79F3A}" srcOrd="1" destOrd="0" parTransId="{377BC3AC-A19D-42FA-98A2-39FD864466A7}" sibTransId="{0AF3F47C-4CC3-4790-AE35-1488E5F3456B}"/>
    <dgm:cxn modelId="{EA4EE02B-DB32-448E-996D-5A150254E835}" srcId="{1CCC6099-3648-4A18-BD73-28C4695EDABC}" destId="{53F0EB17-0C69-4EB7-81E0-CD212471AAD0}" srcOrd="2" destOrd="0" parTransId="{D7D95E42-48FA-4B7C-B574-C62AA9E6DAEC}" sibTransId="{F01A5790-2B2F-46F3-A642-90D96F9F6655}"/>
    <dgm:cxn modelId="{7D0D1D4C-242C-4BF3-BC3B-A25552D4492C}" type="presOf" srcId="{53F0EB17-0C69-4EB7-81E0-CD212471AAD0}" destId="{74B0A433-01D6-4AA7-8D54-B686F180BD41}" srcOrd="0" destOrd="0" presId="urn:microsoft.com/office/officeart/2005/8/layout/vList2"/>
    <dgm:cxn modelId="{32EB00A7-31BB-453B-9489-76E029B33170}" srcId="{1CCC6099-3648-4A18-BD73-28C4695EDABC}" destId="{8BE8FE92-49BF-4170-845A-F02E20E9EDE5}" srcOrd="5" destOrd="0" parTransId="{59DA5B4F-4FA0-4444-A1B5-18F5B452446F}" sibTransId="{6324F2EC-E15C-41E2-8AA2-D30D2CEDC39D}"/>
    <dgm:cxn modelId="{4EB0C24A-123B-4323-B889-D07720266137}" type="presOf" srcId="{1CCC6099-3648-4A18-BD73-28C4695EDABC}" destId="{9B714887-20FB-4E0D-A53F-8795BA561484}" srcOrd="0" destOrd="0" presId="urn:microsoft.com/office/officeart/2005/8/layout/vList2"/>
    <dgm:cxn modelId="{E3F5C12F-EA4C-4AEE-AC03-750299FE1638}" type="presOf" srcId="{8BE8FE92-49BF-4170-845A-F02E20E9EDE5}" destId="{41F1B59A-D908-4372-B685-AF5DA9DA2F94}" srcOrd="0" destOrd="0" presId="urn:microsoft.com/office/officeart/2005/8/layout/vList2"/>
    <dgm:cxn modelId="{2E79FA1B-0357-4BBC-BE38-C41430E4CE45}" type="presOf" srcId="{01DE5AC0-E931-43DF-9E68-BC5EC1C79F3A}" destId="{D737D4F0-E027-4C85-AD90-32582E414925}" srcOrd="0" destOrd="0" presId="urn:microsoft.com/office/officeart/2005/8/layout/vList2"/>
    <dgm:cxn modelId="{7BB55375-0A84-4932-A120-8B1082C26454}" type="presOf" srcId="{99D35911-38AA-4CE5-A987-0F43EB5A7F45}" destId="{127C9BF9-FF8B-4C22-9872-CB92980992CF}" srcOrd="0" destOrd="0" presId="urn:microsoft.com/office/officeart/2005/8/layout/vList2"/>
    <dgm:cxn modelId="{3BA8ABDC-F049-434A-A8C9-E416B113B048}" srcId="{1CCC6099-3648-4A18-BD73-28C4695EDABC}" destId="{630DB0E6-91B8-4AED-9697-5C6FC21E708A}" srcOrd="0" destOrd="0" parTransId="{4BDD7550-30BD-4F5D-9167-4192DFC27F56}" sibTransId="{B7F38313-7DF0-4611-BC36-83F9E2413BA7}"/>
    <dgm:cxn modelId="{DCD71449-B9E1-4642-A935-CC2711B517B0}" srcId="{1CCC6099-3648-4A18-BD73-28C4695EDABC}" destId="{1DE1E296-4634-4F81-B9B7-9C60043F500B}" srcOrd="3" destOrd="0" parTransId="{649EF8D6-E166-4A1E-B202-74033D4BD88F}" sibTransId="{0FE423D1-3C99-48EC-A857-FE51AE1521D2}"/>
    <dgm:cxn modelId="{E4BC9DD9-C24F-461E-8A4A-0C5FDF45F17F}" type="presParOf" srcId="{9B714887-20FB-4E0D-A53F-8795BA561484}" destId="{6C29FE01-0F86-4607-BADB-CC37AB3D6201}" srcOrd="0" destOrd="0" presId="urn:microsoft.com/office/officeart/2005/8/layout/vList2"/>
    <dgm:cxn modelId="{E269B93A-F67F-4933-BCA5-1A657DBACD88}" type="presParOf" srcId="{9B714887-20FB-4E0D-A53F-8795BA561484}" destId="{AD364EDA-C4B8-4AA4-84D8-48C2793A801D}" srcOrd="1" destOrd="0" presId="urn:microsoft.com/office/officeart/2005/8/layout/vList2"/>
    <dgm:cxn modelId="{52D005A7-6CC1-4BFB-8B3F-AEAD966B4B6F}" type="presParOf" srcId="{9B714887-20FB-4E0D-A53F-8795BA561484}" destId="{D737D4F0-E027-4C85-AD90-32582E414925}" srcOrd="2" destOrd="0" presId="urn:microsoft.com/office/officeart/2005/8/layout/vList2"/>
    <dgm:cxn modelId="{9133E09E-3865-4E8D-A818-53F6206B8CB7}" type="presParOf" srcId="{9B714887-20FB-4E0D-A53F-8795BA561484}" destId="{8D55B8ED-89D0-4883-9879-42ADBDC81C4C}" srcOrd="3" destOrd="0" presId="urn:microsoft.com/office/officeart/2005/8/layout/vList2"/>
    <dgm:cxn modelId="{6BF17C3F-3DD6-413B-8756-44D3959532A4}" type="presParOf" srcId="{9B714887-20FB-4E0D-A53F-8795BA561484}" destId="{74B0A433-01D6-4AA7-8D54-B686F180BD41}" srcOrd="4" destOrd="0" presId="urn:microsoft.com/office/officeart/2005/8/layout/vList2"/>
    <dgm:cxn modelId="{2BAFDCCB-800A-487A-A926-C734CFCE6E4A}" type="presParOf" srcId="{9B714887-20FB-4E0D-A53F-8795BA561484}" destId="{64071E4E-2823-4908-AAD8-F86D83A8F370}" srcOrd="5" destOrd="0" presId="urn:microsoft.com/office/officeart/2005/8/layout/vList2"/>
    <dgm:cxn modelId="{991AD64A-4E6E-43EB-A9C2-90E6F838BF12}" type="presParOf" srcId="{9B714887-20FB-4E0D-A53F-8795BA561484}" destId="{5A808F6E-0ECB-4358-B6B8-410DB0D3B81D}" srcOrd="6" destOrd="0" presId="urn:microsoft.com/office/officeart/2005/8/layout/vList2"/>
    <dgm:cxn modelId="{B2F7DF4C-D29B-4CEE-968E-1719B0D1AFBC}" type="presParOf" srcId="{9B714887-20FB-4E0D-A53F-8795BA561484}" destId="{24D2D46E-34F6-4579-BF0A-0110802AD6F0}" srcOrd="7" destOrd="0" presId="urn:microsoft.com/office/officeart/2005/8/layout/vList2"/>
    <dgm:cxn modelId="{67F30E5C-BECF-40B0-9E31-C15E840DC792}" type="presParOf" srcId="{9B714887-20FB-4E0D-A53F-8795BA561484}" destId="{127C9BF9-FF8B-4C22-9872-CB92980992CF}" srcOrd="8" destOrd="0" presId="urn:microsoft.com/office/officeart/2005/8/layout/vList2"/>
    <dgm:cxn modelId="{E0A791C8-42FE-4034-8010-27E05E435190}" type="presParOf" srcId="{9B714887-20FB-4E0D-A53F-8795BA561484}" destId="{594CC679-C8AE-4399-B433-280EC2661B04}" srcOrd="9" destOrd="0" presId="urn:microsoft.com/office/officeart/2005/8/layout/vList2"/>
    <dgm:cxn modelId="{902FFD5C-4116-43AC-A719-63E86D7EC18D}" type="presParOf" srcId="{9B714887-20FB-4E0D-A53F-8795BA561484}" destId="{41F1B59A-D908-4372-B685-AF5DA9DA2F9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75DCF4BC-17B1-4E5F-965E-A0D0F0A2756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ด้านการป้องกันและเฝ้าระวัง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 :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ให้มีการส่งเสริมสนับสนุน และให้ความรู้แก่ประชาชนเกี่ยวกับการทุจริตประพฤติมิชอบ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3E37C257-1197-4647-8112-31FEE8E6C8F6}" type="parTrans" cxnId="{2D8CCC85-D8E2-4FFF-A5FD-F1F915496B38}">
      <dgm:prSet/>
      <dgm:spPr/>
      <dgm:t>
        <a:bodyPr/>
        <a:lstStyle/>
        <a:p>
          <a:endParaRPr lang="th-TH"/>
        </a:p>
      </dgm:t>
    </dgm:pt>
    <dgm:pt modelId="{5163A595-261B-4554-9BAE-5EFC33EA1D34}" type="sibTrans" cxnId="{2D8CCC85-D8E2-4FFF-A5FD-F1F915496B38}">
      <dgm:prSet/>
      <dgm:spPr/>
      <dgm:t>
        <a:bodyPr/>
        <a:lstStyle/>
        <a:p>
          <a:endParaRPr lang="th-TH"/>
        </a:p>
      </dgm:t>
    </dgm:pt>
    <dgm:pt modelId="{84E9C779-0364-460D-AEAC-A9926710FDDA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2. ด้านการป้องปราม (๑)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: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 ให้มีมาตรการควบคุม กำกับ ติดตาม การบริหารจัดการของหน่วยงานภาครัฐและภาคเอกชน ด้านการป้องปราม (2)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: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 ให้มีการเปิดเผยข้อมูลข่าวสารภาครัฐให้ประชาชนสามารถเข้าถึงและตรวจสอบได้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E7A773E-E853-49B9-96EA-4B4C2CD5AA50}" type="parTrans" cxnId="{91F116D3-5FAC-47BE-8EB2-46500A90E544}">
      <dgm:prSet/>
      <dgm:spPr/>
      <dgm:t>
        <a:bodyPr/>
        <a:lstStyle/>
        <a:p>
          <a:endParaRPr lang="th-TH"/>
        </a:p>
      </dgm:t>
    </dgm:pt>
    <dgm:pt modelId="{4B75046B-2DB5-4511-9089-2F4BB22360BA}" type="sibTrans" cxnId="{91F116D3-5FAC-47BE-8EB2-46500A90E544}">
      <dgm:prSet/>
      <dgm:spPr/>
      <dgm:t>
        <a:bodyPr/>
        <a:lstStyle/>
        <a:p>
          <a:endParaRPr lang="th-TH"/>
        </a:p>
      </dgm:t>
    </dgm:pt>
    <dgm:pt modelId="{9A55C8B7-FCF0-4DB1-8B6D-89DE00C89191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3. ด้านการปราบปราม (1)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: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 ยกระดับการบังคับใช้มาตรการทางวินัย มาตรการทางปกครอง หรือมาตรการทางกฎหมายต่อเจ้าพนักงานของรัฐที่ถูกกล่าวหาว่าประพฤติมิชอบ ด้านการปราบปราม (2) 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: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 ปรับปรุงประสิทธิภาพการบังคับใช้กฎหมายในกระบวนการยุติธรรมทุกขั้นตอน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61C49350-09EE-473D-BA6C-665502BFC8AD}" type="parTrans" cxnId="{5903CCFB-BFEE-46BB-A30C-BD1CF9ED9C6E}">
      <dgm:prSet/>
      <dgm:spPr/>
      <dgm:t>
        <a:bodyPr/>
        <a:lstStyle/>
        <a:p>
          <a:endParaRPr lang="th-TH"/>
        </a:p>
      </dgm:t>
    </dgm:pt>
    <dgm:pt modelId="{66A7A97E-DE4C-4830-B918-F59EE89B54EC}" type="sibTrans" cxnId="{5903CCFB-BFEE-46BB-A30C-BD1CF9ED9C6E}">
      <dgm:prSet/>
      <dgm:spPr/>
      <dgm:t>
        <a:bodyPr/>
        <a:lstStyle/>
        <a:p>
          <a:endParaRPr lang="th-TH"/>
        </a:p>
      </dgm:t>
    </dgm:pt>
    <dgm:pt modelId="{E86E44B7-4C1F-4B7C-AC55-30D843758E1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4. ด้านการบริหารจัดการ</a:t>
          </a:r>
          <a:r>
            <a:rPr lang="en-US" sz="1800" b="1" dirty="0" smtClean="0">
              <a:latin typeface="TH SarabunIT๙" pitchFamily="34" charset="-34"/>
              <a:cs typeface="TH SarabunIT๙" pitchFamily="34" charset="-34"/>
            </a:rPr>
            <a:t> : 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ให้มีกลไกที่เหมาะสมในการประสานงานป้องกันและปราบปรามการทุจริต</a:t>
          </a:r>
          <a:r>
            <a:rPr lang="th-TH" sz="1800" dirty="0" smtClean="0"/>
            <a:t> </a:t>
          </a:r>
          <a:endParaRPr lang="th-TH" sz="1800" dirty="0"/>
        </a:p>
      </dgm:t>
    </dgm:pt>
    <dgm:pt modelId="{5404317B-A70E-4758-A417-1940F5E60EC6}" type="parTrans" cxnId="{8E6AE4D9-90C4-4A99-8E55-C324257AD0A3}">
      <dgm:prSet/>
      <dgm:spPr/>
      <dgm:t>
        <a:bodyPr/>
        <a:lstStyle/>
        <a:p>
          <a:endParaRPr lang="th-TH"/>
        </a:p>
      </dgm:t>
    </dgm:pt>
    <dgm:pt modelId="{4789A4DD-6183-4155-ADE7-FDDC944AF8C1}" type="sibTrans" cxnId="{8E6AE4D9-90C4-4A99-8E55-C324257AD0A3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01BEC2B-43BC-45DC-9E28-6464FEBF916E}" type="pres">
      <dgm:prSet presAssocID="{75DCF4BC-17B1-4E5F-965E-A0D0F0A2756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388AC63-BDB9-4403-BE9B-17FE621630E4}" type="pres">
      <dgm:prSet presAssocID="{5163A595-261B-4554-9BAE-5EFC33EA1D34}" presName="spacer" presStyleCnt="0"/>
      <dgm:spPr/>
    </dgm:pt>
    <dgm:pt modelId="{818CE2C8-4AFF-4EB9-8C3D-7C0DFAD1768A}" type="pres">
      <dgm:prSet presAssocID="{84E9C779-0364-460D-AEAC-A9926710FDD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18451CE-A7DA-4EF7-8A60-3C22DE22DD1F}" type="pres">
      <dgm:prSet presAssocID="{4B75046B-2DB5-4511-9089-2F4BB22360BA}" presName="spacer" presStyleCnt="0"/>
      <dgm:spPr/>
    </dgm:pt>
    <dgm:pt modelId="{CE80D2AD-A5A2-436E-9D97-530E764E753D}" type="pres">
      <dgm:prSet presAssocID="{9A55C8B7-FCF0-4DB1-8B6D-89DE00C8919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BF2844F-F138-40CE-8DAF-0FD669F59240}" type="pres">
      <dgm:prSet presAssocID="{66A7A97E-DE4C-4830-B918-F59EE89B54EC}" presName="spacer" presStyleCnt="0"/>
      <dgm:spPr/>
    </dgm:pt>
    <dgm:pt modelId="{7D05685C-02C0-4208-A72F-BD35D011AB3D}" type="pres">
      <dgm:prSet presAssocID="{E86E44B7-4C1F-4B7C-AC55-30D843758E1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77E2B35-CFC6-4E93-964E-1E0B52E12922}" type="presOf" srcId="{75DCF4BC-17B1-4E5F-965E-A0D0F0A27568}" destId="{301BEC2B-43BC-45DC-9E28-6464FEBF916E}" srcOrd="0" destOrd="0" presId="urn:microsoft.com/office/officeart/2005/8/layout/vList2"/>
    <dgm:cxn modelId="{2D8CCC85-D8E2-4FFF-A5FD-F1F915496B38}" srcId="{2C450B5C-E52A-4B9C-BAA4-3F6F16C256B1}" destId="{75DCF4BC-17B1-4E5F-965E-A0D0F0A27568}" srcOrd="0" destOrd="0" parTransId="{3E37C257-1197-4647-8112-31FEE8E6C8F6}" sibTransId="{5163A595-261B-4554-9BAE-5EFC33EA1D34}"/>
    <dgm:cxn modelId="{91F116D3-5FAC-47BE-8EB2-46500A90E544}" srcId="{2C450B5C-E52A-4B9C-BAA4-3F6F16C256B1}" destId="{84E9C779-0364-460D-AEAC-A9926710FDDA}" srcOrd="1" destOrd="0" parTransId="{7E7A773E-E853-49B9-96EA-4B4C2CD5AA50}" sibTransId="{4B75046B-2DB5-4511-9089-2F4BB22360BA}"/>
    <dgm:cxn modelId="{146D89EE-DD8E-4003-B83B-80F91328D96C}" type="presOf" srcId="{E86E44B7-4C1F-4B7C-AC55-30D843758E1B}" destId="{7D05685C-02C0-4208-A72F-BD35D011AB3D}" srcOrd="0" destOrd="0" presId="urn:microsoft.com/office/officeart/2005/8/layout/vList2"/>
    <dgm:cxn modelId="{5903CCFB-BFEE-46BB-A30C-BD1CF9ED9C6E}" srcId="{2C450B5C-E52A-4B9C-BAA4-3F6F16C256B1}" destId="{9A55C8B7-FCF0-4DB1-8B6D-89DE00C89191}" srcOrd="2" destOrd="0" parTransId="{61C49350-09EE-473D-BA6C-665502BFC8AD}" sibTransId="{66A7A97E-DE4C-4830-B918-F59EE89B54EC}"/>
    <dgm:cxn modelId="{8E6AE4D9-90C4-4A99-8E55-C324257AD0A3}" srcId="{2C450B5C-E52A-4B9C-BAA4-3F6F16C256B1}" destId="{E86E44B7-4C1F-4B7C-AC55-30D843758E1B}" srcOrd="3" destOrd="0" parTransId="{5404317B-A70E-4758-A417-1940F5E60EC6}" sibTransId="{4789A4DD-6183-4155-ADE7-FDDC944AF8C1}"/>
    <dgm:cxn modelId="{9F4C551D-7672-4898-85C4-45B09F6E789D}" type="presOf" srcId="{2C450B5C-E52A-4B9C-BAA4-3F6F16C256B1}" destId="{1AF1E0CF-2B38-4B80-90DF-3CEF1F519C1B}" srcOrd="0" destOrd="0" presId="urn:microsoft.com/office/officeart/2005/8/layout/vList2"/>
    <dgm:cxn modelId="{AE6E6DA0-9D38-43E1-A80F-EAE25E7907A9}" type="presOf" srcId="{9A55C8B7-FCF0-4DB1-8B6D-89DE00C89191}" destId="{CE80D2AD-A5A2-436E-9D97-530E764E753D}" srcOrd="0" destOrd="0" presId="urn:microsoft.com/office/officeart/2005/8/layout/vList2"/>
    <dgm:cxn modelId="{C5A01F7D-B957-48AC-BBB1-B1FE03DE81C6}" type="presOf" srcId="{84E9C779-0364-460D-AEAC-A9926710FDDA}" destId="{818CE2C8-4AFF-4EB9-8C3D-7C0DFAD1768A}" srcOrd="0" destOrd="0" presId="urn:microsoft.com/office/officeart/2005/8/layout/vList2"/>
    <dgm:cxn modelId="{3EC92288-EE3B-405B-ADFB-478C848DCCA9}" type="presParOf" srcId="{1AF1E0CF-2B38-4B80-90DF-3CEF1F519C1B}" destId="{301BEC2B-43BC-45DC-9E28-6464FEBF916E}" srcOrd="0" destOrd="0" presId="urn:microsoft.com/office/officeart/2005/8/layout/vList2"/>
    <dgm:cxn modelId="{94B2F7DA-DAEE-4CC4-9FA2-9707111CB5D6}" type="presParOf" srcId="{1AF1E0CF-2B38-4B80-90DF-3CEF1F519C1B}" destId="{9388AC63-BDB9-4403-BE9B-17FE621630E4}" srcOrd="1" destOrd="0" presId="urn:microsoft.com/office/officeart/2005/8/layout/vList2"/>
    <dgm:cxn modelId="{E52D23AA-47DD-49DD-A746-F7E60FADFA90}" type="presParOf" srcId="{1AF1E0CF-2B38-4B80-90DF-3CEF1F519C1B}" destId="{818CE2C8-4AFF-4EB9-8C3D-7C0DFAD1768A}" srcOrd="2" destOrd="0" presId="urn:microsoft.com/office/officeart/2005/8/layout/vList2"/>
    <dgm:cxn modelId="{5C91B2CE-45AB-414F-970B-64190DDB311F}" type="presParOf" srcId="{1AF1E0CF-2B38-4B80-90DF-3CEF1F519C1B}" destId="{A18451CE-A7DA-4EF7-8A60-3C22DE22DD1F}" srcOrd="3" destOrd="0" presId="urn:microsoft.com/office/officeart/2005/8/layout/vList2"/>
    <dgm:cxn modelId="{057A581B-D108-4805-AECC-ED2986EE6DA9}" type="presParOf" srcId="{1AF1E0CF-2B38-4B80-90DF-3CEF1F519C1B}" destId="{CE80D2AD-A5A2-436E-9D97-530E764E753D}" srcOrd="4" destOrd="0" presId="urn:microsoft.com/office/officeart/2005/8/layout/vList2"/>
    <dgm:cxn modelId="{8023486A-E368-403F-A7B9-92FEC9120A02}" type="presParOf" srcId="{1AF1E0CF-2B38-4B80-90DF-3CEF1F519C1B}" destId="{9BF2844F-F138-40CE-8DAF-0FD669F59240}" srcOrd="5" destOrd="0" presId="urn:microsoft.com/office/officeart/2005/8/layout/vList2"/>
    <dgm:cxn modelId="{7FAB7377-808D-4598-9289-370DA36684B3}" type="presParOf" srcId="{1AF1E0CF-2B38-4B80-90DF-3CEF1F519C1B}" destId="{7D05685C-02C0-4208-A72F-BD35D011AB3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FA8D36-6913-420B-83A5-9E41EA9F6A8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29239A54-B4CB-4246-9B7C-3580FE3994A0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เพื่อสร้างภาครัฐของประชาชนเพื่อประชาชน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4EEFF97-446E-478A-95C6-FBFAC10B822C}" type="parTrans" cxnId="{ADE99DD7-4E7B-4E1C-85CA-ADA9CDE3C702}">
      <dgm:prSet/>
      <dgm:spPr/>
      <dgm:t>
        <a:bodyPr/>
        <a:lstStyle/>
        <a:p>
          <a:endParaRPr lang="th-TH"/>
        </a:p>
      </dgm:t>
    </dgm:pt>
    <dgm:pt modelId="{BDAD8887-5BD0-4768-BAEB-4224A3687617}" type="sibTrans" cxnId="{ADE99DD7-4E7B-4E1C-85CA-ADA9CDE3C702}">
      <dgm:prSet/>
      <dgm:spPr/>
      <dgm:t>
        <a:bodyPr/>
        <a:lstStyle/>
        <a:p>
          <a:endParaRPr lang="th-TH"/>
        </a:p>
      </dgm:t>
    </dgm:pt>
    <dgm:pt modelId="{019029A0-9455-4BE9-8DC9-75DFF7F08B5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เพื่อสร้างค่านิยมและวัฒนธรรมความซื่อสัตย์สุจริต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0766C8DD-7860-4F38-822A-288660F1EB2D}" type="parTrans" cxnId="{03E84F88-65A5-4130-83A6-9D1FCE5C5808}">
      <dgm:prSet/>
      <dgm:spPr/>
      <dgm:t>
        <a:bodyPr/>
        <a:lstStyle/>
        <a:p>
          <a:endParaRPr lang="th-TH"/>
        </a:p>
      </dgm:t>
    </dgm:pt>
    <dgm:pt modelId="{0BEF9631-6A00-43F8-9E44-AC03488F0CE2}" type="sibTrans" cxnId="{03E84F88-65A5-4130-83A6-9D1FCE5C5808}">
      <dgm:prSet/>
      <dgm:spPr/>
      <dgm:t>
        <a:bodyPr/>
        <a:lstStyle/>
        <a:p>
          <a:endParaRPr lang="th-TH"/>
        </a:p>
      </dgm:t>
    </dgm:pt>
    <dgm:pt modelId="{65D55A07-6817-413E-9F17-A84BC2257716}">
      <dgm:prSet phldrT="[ข้อความ]" custT="1"/>
      <dgm:spPr/>
      <dgm:t>
        <a:bodyPr/>
        <a:lstStyle/>
        <a:p>
          <a:r>
            <a:rPr lang="th-TH" sz="1600" b="1" dirty="0" smtClean="0">
              <a:latin typeface="TH SarabunIT๙" pitchFamily="34" charset="-34"/>
              <a:cs typeface="TH SarabunIT๙" pitchFamily="34" charset="-34"/>
            </a:rPr>
            <a:t>เพื่อพัฒนาโครงสร้างหน่วยงานภาครัฐให้ทันสมัย กะทัดรัด ปรับตัวได้ทันต่อการเปลี่ยนแปลง </a:t>
          </a:r>
          <a:endParaRPr lang="th-TH" sz="1600" b="1" dirty="0">
            <a:latin typeface="TH SarabunIT๙" pitchFamily="34" charset="-34"/>
            <a:cs typeface="TH SarabunIT๙" pitchFamily="34" charset="-34"/>
          </a:endParaRPr>
        </a:p>
      </dgm:t>
    </dgm:pt>
    <dgm:pt modelId="{44742541-04B5-435A-BA10-417D20E318F8}" type="parTrans" cxnId="{8308F19D-D964-4E96-AE7B-8C5516769600}">
      <dgm:prSet/>
      <dgm:spPr/>
      <dgm:t>
        <a:bodyPr/>
        <a:lstStyle/>
        <a:p>
          <a:endParaRPr lang="th-TH"/>
        </a:p>
      </dgm:t>
    </dgm:pt>
    <dgm:pt modelId="{294B98CE-3AC1-494B-A313-65FD1281B668}" type="sibTrans" cxnId="{8308F19D-D964-4E96-AE7B-8C5516769600}">
      <dgm:prSet/>
      <dgm:spPr/>
      <dgm:t>
        <a:bodyPr/>
        <a:lstStyle/>
        <a:p>
          <a:endParaRPr lang="th-TH"/>
        </a:p>
      </dgm:t>
    </dgm:pt>
    <dgm:pt modelId="{A71D6A80-FC4F-4810-BA63-F81340457854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เพื่อพัฒนากำลังคนภาครัฐให้มีสมรรถนะสูง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2449E92D-06F9-41EE-8BA3-2A4B1ED855E8}" type="parTrans" cxnId="{8ACA9F29-8AD5-4CC0-80B2-11FD2D261425}">
      <dgm:prSet/>
      <dgm:spPr/>
      <dgm:t>
        <a:bodyPr/>
        <a:lstStyle/>
        <a:p>
          <a:endParaRPr lang="th-TH"/>
        </a:p>
      </dgm:t>
    </dgm:pt>
    <dgm:pt modelId="{F70F7ACA-81D1-4DD0-99CE-BA93D25A6EB9}" type="sibTrans" cxnId="{8ACA9F29-8AD5-4CC0-80B2-11FD2D261425}">
      <dgm:prSet/>
      <dgm:spPr/>
      <dgm:t>
        <a:bodyPr/>
        <a:lstStyle/>
        <a:p>
          <a:endParaRPr lang="th-TH"/>
        </a:p>
      </dgm:t>
    </dgm:pt>
    <dgm:pt modelId="{60998373-E5AE-4F4F-87FD-DB3A44B334B5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เพื่อพัฒนาระบบบริหารทรัพยากรบุคคล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2722CFCC-EB5D-4978-AD35-FFFC7D7F1018}" type="parTrans" cxnId="{4751D9C2-2163-4D3D-AA15-2333E2FFA701}">
      <dgm:prSet/>
      <dgm:spPr/>
      <dgm:t>
        <a:bodyPr/>
        <a:lstStyle/>
        <a:p>
          <a:endParaRPr lang="th-TH"/>
        </a:p>
      </dgm:t>
    </dgm:pt>
    <dgm:pt modelId="{E8A2351E-02BC-41E4-8EE9-9AE0FC4B3FB1}" type="sibTrans" cxnId="{4751D9C2-2163-4D3D-AA15-2333E2FFA701}">
      <dgm:prSet/>
      <dgm:spPr/>
      <dgm:t>
        <a:bodyPr/>
        <a:lstStyle/>
        <a:p>
          <a:endParaRPr lang="th-TH"/>
        </a:p>
      </dgm:t>
    </dgm:pt>
    <dgm:pt modelId="{99E72DB4-B6C8-407A-A400-AD2A9002A163}" type="pres">
      <dgm:prSet presAssocID="{70FA8D36-6913-420B-83A5-9E41EA9F6A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3965B50B-2828-410C-B287-A3B198F00637}" type="pres">
      <dgm:prSet presAssocID="{70FA8D36-6913-420B-83A5-9E41EA9F6A86}" presName="Name1" presStyleCnt="0"/>
      <dgm:spPr/>
    </dgm:pt>
    <dgm:pt modelId="{CBD6F79E-2C69-4FAD-BB7C-2B3704F35ACF}" type="pres">
      <dgm:prSet presAssocID="{70FA8D36-6913-420B-83A5-9E41EA9F6A86}" presName="cycle" presStyleCnt="0"/>
      <dgm:spPr/>
    </dgm:pt>
    <dgm:pt modelId="{B7AA0B9A-207F-43AA-AA2D-DFA36E1F0CC6}" type="pres">
      <dgm:prSet presAssocID="{70FA8D36-6913-420B-83A5-9E41EA9F6A86}" presName="srcNode" presStyleLbl="node1" presStyleIdx="0" presStyleCnt="5"/>
      <dgm:spPr/>
    </dgm:pt>
    <dgm:pt modelId="{323F541E-003B-4D8E-B689-4F14ACD1D2A6}" type="pres">
      <dgm:prSet presAssocID="{70FA8D36-6913-420B-83A5-9E41EA9F6A86}" presName="conn" presStyleLbl="parChTrans1D2" presStyleIdx="0" presStyleCnt="1"/>
      <dgm:spPr/>
      <dgm:t>
        <a:bodyPr/>
        <a:lstStyle/>
        <a:p>
          <a:endParaRPr lang="th-TH"/>
        </a:p>
      </dgm:t>
    </dgm:pt>
    <dgm:pt modelId="{7A6CD6D3-F479-4DEB-A1ED-581791795CC7}" type="pres">
      <dgm:prSet presAssocID="{70FA8D36-6913-420B-83A5-9E41EA9F6A86}" presName="extraNode" presStyleLbl="node1" presStyleIdx="0" presStyleCnt="5"/>
      <dgm:spPr/>
    </dgm:pt>
    <dgm:pt modelId="{30237FFD-C137-4B71-AD49-EE247E35D089}" type="pres">
      <dgm:prSet presAssocID="{70FA8D36-6913-420B-83A5-9E41EA9F6A86}" presName="dstNode" presStyleLbl="node1" presStyleIdx="0" presStyleCnt="5"/>
      <dgm:spPr/>
    </dgm:pt>
    <dgm:pt modelId="{FCA48BFC-C161-4498-AA80-186891AE614E}" type="pres">
      <dgm:prSet presAssocID="{29239A54-B4CB-4246-9B7C-3580FE3994A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6900E5D-E9B6-4507-98D6-C4BF017D5705}" type="pres">
      <dgm:prSet presAssocID="{29239A54-B4CB-4246-9B7C-3580FE3994A0}" presName="accent_1" presStyleCnt="0"/>
      <dgm:spPr/>
    </dgm:pt>
    <dgm:pt modelId="{28AE6661-7CB1-4518-889D-6F15452D8AC5}" type="pres">
      <dgm:prSet presAssocID="{29239A54-B4CB-4246-9B7C-3580FE3994A0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541A98AF-48F1-440D-AFB0-FE9EB3A3C77C}" type="pres">
      <dgm:prSet presAssocID="{65D55A07-6817-413E-9F17-A84BC225771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594E13F-5C11-4E8F-BA48-9449DF9007C3}" type="pres">
      <dgm:prSet presAssocID="{65D55A07-6817-413E-9F17-A84BC2257716}" presName="accent_2" presStyleCnt="0"/>
      <dgm:spPr/>
    </dgm:pt>
    <dgm:pt modelId="{F26E1896-E9CE-4694-B0E9-2482A8A0926A}" type="pres">
      <dgm:prSet presAssocID="{65D55A07-6817-413E-9F17-A84BC2257716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091681B6-FC1B-43ED-8755-2E6A1A7364E3}" type="pres">
      <dgm:prSet presAssocID="{A71D6A80-FC4F-4810-BA63-F8134045785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0CF667E-ED2F-4640-8A5A-9D4E46F730C3}" type="pres">
      <dgm:prSet presAssocID="{A71D6A80-FC4F-4810-BA63-F81340457854}" presName="accent_3" presStyleCnt="0"/>
      <dgm:spPr/>
    </dgm:pt>
    <dgm:pt modelId="{EF4888E7-A234-4D7C-8F63-BE1E8BA30378}" type="pres">
      <dgm:prSet presAssocID="{A71D6A80-FC4F-4810-BA63-F81340457854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14BCEA5E-0B77-4CF8-A127-2091E8AC2616}" type="pres">
      <dgm:prSet presAssocID="{60998373-E5AE-4F4F-87FD-DB3A44B334B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29FBEE1-19C3-4CAD-A51A-ED9BA6757EDB}" type="pres">
      <dgm:prSet presAssocID="{60998373-E5AE-4F4F-87FD-DB3A44B334B5}" presName="accent_4" presStyleCnt="0"/>
      <dgm:spPr/>
    </dgm:pt>
    <dgm:pt modelId="{1BA9CB6B-E60E-44EE-A0BF-3E38E43A6D60}" type="pres">
      <dgm:prSet presAssocID="{60998373-E5AE-4F4F-87FD-DB3A44B334B5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90C734F1-AFD9-4E89-841B-F6DEED360587}" type="pres">
      <dgm:prSet presAssocID="{019029A0-9455-4BE9-8DC9-75DFF7F08B5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11D377-738A-4394-92E2-4F8200E1F2E2}" type="pres">
      <dgm:prSet presAssocID="{019029A0-9455-4BE9-8DC9-75DFF7F08B56}" presName="accent_5" presStyleCnt="0"/>
      <dgm:spPr/>
    </dgm:pt>
    <dgm:pt modelId="{7A6F94B0-1660-4DEF-99AE-D874D03949CD}" type="pres">
      <dgm:prSet presAssocID="{019029A0-9455-4BE9-8DC9-75DFF7F08B56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220F0206-371A-4624-ACB1-3AF4D4DBF6C1}" type="presOf" srcId="{70FA8D36-6913-420B-83A5-9E41EA9F6A86}" destId="{99E72DB4-B6C8-407A-A400-AD2A9002A163}" srcOrd="0" destOrd="0" presId="urn:microsoft.com/office/officeart/2008/layout/VerticalCurvedList"/>
    <dgm:cxn modelId="{ADE99DD7-4E7B-4E1C-85CA-ADA9CDE3C702}" srcId="{70FA8D36-6913-420B-83A5-9E41EA9F6A86}" destId="{29239A54-B4CB-4246-9B7C-3580FE3994A0}" srcOrd="0" destOrd="0" parTransId="{54EEFF97-446E-478A-95C6-FBFAC10B822C}" sibTransId="{BDAD8887-5BD0-4768-BAEB-4224A3687617}"/>
    <dgm:cxn modelId="{E895D211-1D68-4CBE-A3D8-3D3E505874EA}" type="presOf" srcId="{60998373-E5AE-4F4F-87FD-DB3A44B334B5}" destId="{14BCEA5E-0B77-4CF8-A127-2091E8AC2616}" srcOrd="0" destOrd="0" presId="urn:microsoft.com/office/officeart/2008/layout/VerticalCurvedList"/>
    <dgm:cxn modelId="{4319BBB4-6B14-49FD-AB39-F0D5CD42CF4D}" type="presOf" srcId="{65D55A07-6817-413E-9F17-A84BC2257716}" destId="{541A98AF-48F1-440D-AFB0-FE9EB3A3C77C}" srcOrd="0" destOrd="0" presId="urn:microsoft.com/office/officeart/2008/layout/VerticalCurvedList"/>
    <dgm:cxn modelId="{03E84F88-65A5-4130-83A6-9D1FCE5C5808}" srcId="{70FA8D36-6913-420B-83A5-9E41EA9F6A86}" destId="{019029A0-9455-4BE9-8DC9-75DFF7F08B56}" srcOrd="4" destOrd="0" parTransId="{0766C8DD-7860-4F38-822A-288660F1EB2D}" sibTransId="{0BEF9631-6A00-43F8-9E44-AC03488F0CE2}"/>
    <dgm:cxn modelId="{7B58DEF3-2E1F-4C9D-892F-C6C410EC80A1}" type="presOf" srcId="{A71D6A80-FC4F-4810-BA63-F81340457854}" destId="{091681B6-FC1B-43ED-8755-2E6A1A7364E3}" srcOrd="0" destOrd="0" presId="urn:microsoft.com/office/officeart/2008/layout/VerticalCurvedList"/>
    <dgm:cxn modelId="{8ACA9F29-8AD5-4CC0-80B2-11FD2D261425}" srcId="{70FA8D36-6913-420B-83A5-9E41EA9F6A86}" destId="{A71D6A80-FC4F-4810-BA63-F81340457854}" srcOrd="2" destOrd="0" parTransId="{2449E92D-06F9-41EE-8BA3-2A4B1ED855E8}" sibTransId="{F70F7ACA-81D1-4DD0-99CE-BA93D25A6EB9}"/>
    <dgm:cxn modelId="{4751D9C2-2163-4D3D-AA15-2333E2FFA701}" srcId="{70FA8D36-6913-420B-83A5-9E41EA9F6A86}" destId="{60998373-E5AE-4F4F-87FD-DB3A44B334B5}" srcOrd="3" destOrd="0" parTransId="{2722CFCC-EB5D-4978-AD35-FFFC7D7F1018}" sibTransId="{E8A2351E-02BC-41E4-8EE9-9AE0FC4B3FB1}"/>
    <dgm:cxn modelId="{8308F19D-D964-4E96-AE7B-8C5516769600}" srcId="{70FA8D36-6913-420B-83A5-9E41EA9F6A86}" destId="{65D55A07-6817-413E-9F17-A84BC2257716}" srcOrd="1" destOrd="0" parTransId="{44742541-04B5-435A-BA10-417D20E318F8}" sibTransId="{294B98CE-3AC1-494B-A313-65FD1281B668}"/>
    <dgm:cxn modelId="{790FA876-A43F-4280-A01F-35593E23CDBD}" type="presOf" srcId="{BDAD8887-5BD0-4768-BAEB-4224A3687617}" destId="{323F541E-003B-4D8E-B689-4F14ACD1D2A6}" srcOrd="0" destOrd="0" presId="urn:microsoft.com/office/officeart/2008/layout/VerticalCurvedList"/>
    <dgm:cxn modelId="{AC31E122-41F7-4AA5-A1E3-B774C2616034}" type="presOf" srcId="{019029A0-9455-4BE9-8DC9-75DFF7F08B56}" destId="{90C734F1-AFD9-4E89-841B-F6DEED360587}" srcOrd="0" destOrd="0" presId="urn:microsoft.com/office/officeart/2008/layout/VerticalCurvedList"/>
    <dgm:cxn modelId="{117E82EB-3A50-48EF-97C0-53A6D5BD96F4}" type="presOf" srcId="{29239A54-B4CB-4246-9B7C-3580FE3994A0}" destId="{FCA48BFC-C161-4498-AA80-186891AE614E}" srcOrd="0" destOrd="0" presId="urn:microsoft.com/office/officeart/2008/layout/VerticalCurvedList"/>
    <dgm:cxn modelId="{4615EC6D-A81C-42D5-B563-5DC729F4E5CE}" type="presParOf" srcId="{99E72DB4-B6C8-407A-A400-AD2A9002A163}" destId="{3965B50B-2828-410C-B287-A3B198F00637}" srcOrd="0" destOrd="0" presId="urn:microsoft.com/office/officeart/2008/layout/VerticalCurvedList"/>
    <dgm:cxn modelId="{E28ECDDB-76E5-4BF4-8B8B-74B6C3B650C4}" type="presParOf" srcId="{3965B50B-2828-410C-B287-A3B198F00637}" destId="{CBD6F79E-2C69-4FAD-BB7C-2B3704F35ACF}" srcOrd="0" destOrd="0" presId="urn:microsoft.com/office/officeart/2008/layout/VerticalCurvedList"/>
    <dgm:cxn modelId="{2D50E116-2F60-4403-B002-36A5FA972429}" type="presParOf" srcId="{CBD6F79E-2C69-4FAD-BB7C-2B3704F35ACF}" destId="{B7AA0B9A-207F-43AA-AA2D-DFA36E1F0CC6}" srcOrd="0" destOrd="0" presId="urn:microsoft.com/office/officeart/2008/layout/VerticalCurvedList"/>
    <dgm:cxn modelId="{E88AC6D4-66C8-4A76-8DDD-6FCFE6113C18}" type="presParOf" srcId="{CBD6F79E-2C69-4FAD-BB7C-2B3704F35ACF}" destId="{323F541E-003B-4D8E-B689-4F14ACD1D2A6}" srcOrd="1" destOrd="0" presId="urn:microsoft.com/office/officeart/2008/layout/VerticalCurvedList"/>
    <dgm:cxn modelId="{4C510995-68A0-4A04-A569-8E3893728CC1}" type="presParOf" srcId="{CBD6F79E-2C69-4FAD-BB7C-2B3704F35ACF}" destId="{7A6CD6D3-F479-4DEB-A1ED-581791795CC7}" srcOrd="2" destOrd="0" presId="urn:microsoft.com/office/officeart/2008/layout/VerticalCurvedList"/>
    <dgm:cxn modelId="{DD0BB545-4FA0-4907-882B-AA7123C51334}" type="presParOf" srcId="{CBD6F79E-2C69-4FAD-BB7C-2B3704F35ACF}" destId="{30237FFD-C137-4B71-AD49-EE247E35D089}" srcOrd="3" destOrd="0" presId="urn:microsoft.com/office/officeart/2008/layout/VerticalCurvedList"/>
    <dgm:cxn modelId="{DBD3AD55-4470-4262-87FB-A9F07B917193}" type="presParOf" srcId="{3965B50B-2828-410C-B287-A3B198F00637}" destId="{FCA48BFC-C161-4498-AA80-186891AE614E}" srcOrd="1" destOrd="0" presId="urn:microsoft.com/office/officeart/2008/layout/VerticalCurvedList"/>
    <dgm:cxn modelId="{024443CF-52D2-4B96-BC19-E1CAABAA09B2}" type="presParOf" srcId="{3965B50B-2828-410C-B287-A3B198F00637}" destId="{B6900E5D-E9B6-4507-98D6-C4BF017D5705}" srcOrd="2" destOrd="0" presId="urn:microsoft.com/office/officeart/2008/layout/VerticalCurvedList"/>
    <dgm:cxn modelId="{A6A2986B-90A0-4FCF-97C6-0AF7F8D7A717}" type="presParOf" srcId="{B6900E5D-E9B6-4507-98D6-C4BF017D5705}" destId="{28AE6661-7CB1-4518-889D-6F15452D8AC5}" srcOrd="0" destOrd="0" presId="urn:microsoft.com/office/officeart/2008/layout/VerticalCurvedList"/>
    <dgm:cxn modelId="{F35E3F3A-3662-4712-B71B-AEB8B5965A00}" type="presParOf" srcId="{3965B50B-2828-410C-B287-A3B198F00637}" destId="{541A98AF-48F1-440D-AFB0-FE9EB3A3C77C}" srcOrd="3" destOrd="0" presId="urn:microsoft.com/office/officeart/2008/layout/VerticalCurvedList"/>
    <dgm:cxn modelId="{CF9A7D07-133C-459E-B266-F35E4A1F10B7}" type="presParOf" srcId="{3965B50B-2828-410C-B287-A3B198F00637}" destId="{C594E13F-5C11-4E8F-BA48-9449DF9007C3}" srcOrd="4" destOrd="0" presId="urn:microsoft.com/office/officeart/2008/layout/VerticalCurvedList"/>
    <dgm:cxn modelId="{B76CCB25-AFE1-4D78-BB6C-5288734D587B}" type="presParOf" srcId="{C594E13F-5C11-4E8F-BA48-9449DF9007C3}" destId="{F26E1896-E9CE-4694-B0E9-2482A8A0926A}" srcOrd="0" destOrd="0" presId="urn:microsoft.com/office/officeart/2008/layout/VerticalCurvedList"/>
    <dgm:cxn modelId="{BC43D1D9-9B69-46BD-A224-F18AD5B431A9}" type="presParOf" srcId="{3965B50B-2828-410C-B287-A3B198F00637}" destId="{091681B6-FC1B-43ED-8755-2E6A1A7364E3}" srcOrd="5" destOrd="0" presId="urn:microsoft.com/office/officeart/2008/layout/VerticalCurvedList"/>
    <dgm:cxn modelId="{07D91406-43F0-48B8-87C9-A37D5EB964D9}" type="presParOf" srcId="{3965B50B-2828-410C-B287-A3B198F00637}" destId="{00CF667E-ED2F-4640-8A5A-9D4E46F730C3}" srcOrd="6" destOrd="0" presId="urn:microsoft.com/office/officeart/2008/layout/VerticalCurvedList"/>
    <dgm:cxn modelId="{A756B53F-52D0-4480-A64A-A3DB4DB511E0}" type="presParOf" srcId="{00CF667E-ED2F-4640-8A5A-9D4E46F730C3}" destId="{EF4888E7-A234-4D7C-8F63-BE1E8BA30378}" srcOrd="0" destOrd="0" presId="urn:microsoft.com/office/officeart/2008/layout/VerticalCurvedList"/>
    <dgm:cxn modelId="{61120322-9810-4285-B88E-3D8476A30805}" type="presParOf" srcId="{3965B50B-2828-410C-B287-A3B198F00637}" destId="{14BCEA5E-0B77-4CF8-A127-2091E8AC2616}" srcOrd="7" destOrd="0" presId="urn:microsoft.com/office/officeart/2008/layout/VerticalCurvedList"/>
    <dgm:cxn modelId="{83EF7E0C-2498-4163-9BB5-565569146112}" type="presParOf" srcId="{3965B50B-2828-410C-B287-A3B198F00637}" destId="{629FBEE1-19C3-4CAD-A51A-ED9BA6757EDB}" srcOrd="8" destOrd="0" presId="urn:microsoft.com/office/officeart/2008/layout/VerticalCurvedList"/>
    <dgm:cxn modelId="{FA3B5CC9-B578-4197-BE4C-F0AFD8F84A08}" type="presParOf" srcId="{629FBEE1-19C3-4CAD-A51A-ED9BA6757EDB}" destId="{1BA9CB6B-E60E-44EE-A0BF-3E38E43A6D60}" srcOrd="0" destOrd="0" presId="urn:microsoft.com/office/officeart/2008/layout/VerticalCurvedList"/>
    <dgm:cxn modelId="{C89FA2A0-DBF7-4668-BC9F-A1AA3E024800}" type="presParOf" srcId="{3965B50B-2828-410C-B287-A3B198F00637}" destId="{90C734F1-AFD9-4E89-841B-F6DEED360587}" srcOrd="9" destOrd="0" presId="urn:microsoft.com/office/officeart/2008/layout/VerticalCurvedList"/>
    <dgm:cxn modelId="{7472B5B8-9F72-427D-8FAD-4CAC365D9275}" type="presParOf" srcId="{3965B50B-2828-410C-B287-A3B198F00637}" destId="{1711D377-738A-4394-92E2-4F8200E1F2E2}" srcOrd="10" destOrd="0" presId="urn:microsoft.com/office/officeart/2008/layout/VerticalCurvedList"/>
    <dgm:cxn modelId="{AD89E65B-B453-447C-873D-6DA929E79E2E}" type="presParOf" srcId="{1711D377-738A-4394-92E2-4F8200E1F2E2}" destId="{7A6F94B0-1660-4DEF-99AE-D874D03949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A1E383-EA23-44D2-B90E-84B0C4AD5655}" type="doc">
      <dgm:prSet loTypeId="urn:microsoft.com/office/officeart/2005/8/layout/vList3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th-TH"/>
        </a:p>
      </dgm:t>
    </dgm:pt>
    <dgm:pt modelId="{8072EB38-0109-428E-93B9-7CEFE2E9D626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จัดองค์กรภาครัฐให้เปิดกว้างและเชื่อมโยงข้อมูลกันด้วย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ระบบดิจิทัล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A08F0BC2-C85D-46A0-8A79-36A2545839A5}" type="parTrans" cxnId="{11D9A57B-F3D8-4AA0-95CF-BC163F1D4F19}">
      <dgm:prSet/>
      <dgm:spPr/>
      <dgm:t>
        <a:bodyPr/>
        <a:lstStyle/>
        <a:p>
          <a:endParaRPr lang="th-TH"/>
        </a:p>
      </dgm:t>
    </dgm:pt>
    <dgm:pt modelId="{27A4A425-55B5-46E4-A734-B8074ECC629C}" type="sibTrans" cxnId="{11D9A57B-F3D8-4AA0-95CF-BC163F1D4F19}">
      <dgm:prSet/>
      <dgm:spPr/>
      <dgm:t>
        <a:bodyPr/>
        <a:lstStyle/>
        <a:p>
          <a:endParaRPr lang="th-TH"/>
        </a:p>
      </dgm:t>
    </dgm:pt>
    <dgm:pt modelId="{D6E3E633-B9D8-473A-B3A8-81E771676DDE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จัดโครงสร้างองค์กรให้เพรียว กะทัดรัด </a:t>
          </a:r>
        </a:p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แต่แข็งแรง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49AABD73-9429-4198-A118-545D58AD492B}" type="parTrans" cxnId="{B71F70DF-6E74-44B3-920C-19FAA1D94248}">
      <dgm:prSet/>
      <dgm:spPr/>
      <dgm:t>
        <a:bodyPr/>
        <a:lstStyle/>
        <a:p>
          <a:endParaRPr lang="th-TH"/>
        </a:p>
      </dgm:t>
    </dgm:pt>
    <dgm:pt modelId="{D0268D9B-C66C-4D4F-A66C-65791E2DA178}" type="sibTrans" cxnId="{B71F70DF-6E74-44B3-920C-19FAA1D94248}">
      <dgm:prSet/>
      <dgm:spPr/>
      <dgm:t>
        <a:bodyPr/>
        <a:lstStyle/>
        <a:p>
          <a:endParaRPr lang="th-TH"/>
        </a:p>
      </dgm:t>
    </dgm:pt>
    <dgm:pt modelId="{C78A83F9-257F-4832-A38A-C752F528CF52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จัดระบบบริหารและบริการประชาชนให้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เป็นดิจิทัล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322047D-75BF-46F5-A269-2D46B986867B}" type="parTrans" cxnId="{20C9A551-D7E6-413A-9692-B662E25A87F6}">
      <dgm:prSet/>
      <dgm:spPr/>
      <dgm:t>
        <a:bodyPr/>
        <a:lstStyle/>
        <a:p>
          <a:endParaRPr lang="th-TH"/>
        </a:p>
      </dgm:t>
    </dgm:pt>
    <dgm:pt modelId="{E10B456F-6F55-4BDB-B4AE-6A1AE3CD79BD}" type="sibTrans" cxnId="{20C9A551-D7E6-413A-9692-B662E25A87F6}">
      <dgm:prSet/>
      <dgm:spPr/>
      <dgm:t>
        <a:bodyPr/>
        <a:lstStyle/>
        <a:p>
          <a:endParaRPr lang="th-TH"/>
        </a:p>
      </dgm:t>
    </dgm:pt>
    <dgm:pt modelId="{DFC0A5C0-5B59-4B3B-B7B6-FB0EA7986311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สร้างวัฒนธรรมต่อต้านการทุจริต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คอร์รัป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ชันในภาคราชการและภาคสังคม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4B87A046-B6F2-41B5-9DED-2D50186A63D5}" type="parTrans" cxnId="{1371612A-5AC2-42C9-BE3B-33B0144CB3F2}">
      <dgm:prSet/>
      <dgm:spPr/>
      <dgm:t>
        <a:bodyPr/>
        <a:lstStyle/>
        <a:p>
          <a:endParaRPr lang="th-TH"/>
        </a:p>
      </dgm:t>
    </dgm:pt>
    <dgm:pt modelId="{ACD3F8FD-AA8D-40A7-8121-AAE52A50C078}" type="sibTrans" cxnId="{1371612A-5AC2-42C9-BE3B-33B0144CB3F2}">
      <dgm:prSet/>
      <dgm:spPr/>
      <dgm:t>
        <a:bodyPr/>
        <a:lstStyle/>
        <a:p>
          <a:endParaRPr lang="th-TH"/>
        </a:p>
      </dgm:t>
    </dgm:pt>
    <dgm:pt modelId="{9A6D785D-A3A0-48AC-953D-2295E2BD4832}">
      <dgm:prSet phldrT="[ข้อความ]" custT="1"/>
      <dgm:spPr/>
      <dgm:t>
        <a:bodyPr/>
        <a:lstStyle/>
        <a:p>
          <a:pPr algn="l"/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จัดระบบบุคลากรภาครัฐให้มีมาตรฐานกลาง เพื่อสรรหา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3FD27B54-66D7-46A1-AF96-F650FC4759CE}" type="parTrans" cxnId="{450E6B0D-4C36-41E0-B5D6-04787159C114}">
      <dgm:prSet/>
      <dgm:spPr/>
      <dgm:t>
        <a:bodyPr/>
        <a:lstStyle/>
        <a:p>
          <a:endParaRPr lang="th-TH"/>
        </a:p>
      </dgm:t>
    </dgm:pt>
    <dgm:pt modelId="{F2FE0227-C726-45B2-9732-86BFDDC9E7A6}" type="sibTrans" cxnId="{450E6B0D-4C36-41E0-B5D6-04787159C114}">
      <dgm:prSet/>
      <dgm:spPr/>
      <dgm:t>
        <a:bodyPr/>
        <a:lstStyle/>
        <a:p>
          <a:endParaRPr lang="th-TH"/>
        </a:p>
      </dgm:t>
    </dgm:pt>
    <dgm:pt modelId="{FE7E8495-A747-4BC8-8488-CB005E5C31CE}" type="pres">
      <dgm:prSet presAssocID="{ACA1E383-EA23-44D2-B90E-84B0C4AD565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5CF6F83-0D61-4483-A7C4-BA57ECD7E037}" type="pres">
      <dgm:prSet presAssocID="{8072EB38-0109-428E-93B9-7CEFE2E9D626}" presName="composite" presStyleCnt="0"/>
      <dgm:spPr/>
    </dgm:pt>
    <dgm:pt modelId="{6AB0F198-FB04-4B10-8E64-7CE1ADAB56AD}" type="pres">
      <dgm:prSet presAssocID="{8072EB38-0109-428E-93B9-7CEFE2E9D626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F15314C-2F62-4E03-BC6B-F38E5C513C03}" type="pres">
      <dgm:prSet presAssocID="{8072EB38-0109-428E-93B9-7CEFE2E9D626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1A084EA-6412-4F7B-940F-BB6376267AAD}" type="pres">
      <dgm:prSet presAssocID="{27A4A425-55B5-46E4-A734-B8074ECC629C}" presName="spacing" presStyleCnt="0"/>
      <dgm:spPr/>
    </dgm:pt>
    <dgm:pt modelId="{36579F9D-B0D9-4A57-8276-415C5A4D5558}" type="pres">
      <dgm:prSet presAssocID="{D6E3E633-B9D8-473A-B3A8-81E771676DDE}" presName="composite" presStyleCnt="0"/>
      <dgm:spPr/>
    </dgm:pt>
    <dgm:pt modelId="{C793BC2B-E87B-450C-A655-E6EE9510A27E}" type="pres">
      <dgm:prSet presAssocID="{D6E3E633-B9D8-473A-B3A8-81E771676DDE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5FD5AB-21A6-4E25-BFD6-E4FD7E987B40}" type="pres">
      <dgm:prSet presAssocID="{D6E3E633-B9D8-473A-B3A8-81E771676DDE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37FAB7B-5827-4CA1-83C0-065B298732DB}" type="pres">
      <dgm:prSet presAssocID="{D0268D9B-C66C-4D4F-A66C-65791E2DA178}" presName="spacing" presStyleCnt="0"/>
      <dgm:spPr/>
    </dgm:pt>
    <dgm:pt modelId="{E83C0304-389A-42F9-AFB8-0279435B7354}" type="pres">
      <dgm:prSet presAssocID="{C78A83F9-257F-4832-A38A-C752F528CF52}" presName="composite" presStyleCnt="0"/>
      <dgm:spPr/>
    </dgm:pt>
    <dgm:pt modelId="{9E63A200-6680-4DA5-BA08-C9865AA33A4D}" type="pres">
      <dgm:prSet presAssocID="{C78A83F9-257F-4832-A38A-C752F528CF52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B73001F-4299-493D-839C-284E76C065EC}" type="pres">
      <dgm:prSet presAssocID="{C78A83F9-257F-4832-A38A-C752F528CF5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AFADA44-B59D-4C7A-817B-89B8EFAF2DB5}" type="pres">
      <dgm:prSet presAssocID="{E10B456F-6F55-4BDB-B4AE-6A1AE3CD79BD}" presName="spacing" presStyleCnt="0"/>
      <dgm:spPr/>
    </dgm:pt>
    <dgm:pt modelId="{35253806-40CB-483F-B897-B3F31CE4757E}" type="pres">
      <dgm:prSet presAssocID="{9A6D785D-A3A0-48AC-953D-2295E2BD4832}" presName="composite" presStyleCnt="0"/>
      <dgm:spPr/>
    </dgm:pt>
    <dgm:pt modelId="{8077A0CF-7F48-4C59-B8EF-D34F1046ABEF}" type="pres">
      <dgm:prSet presAssocID="{9A6D785D-A3A0-48AC-953D-2295E2BD4832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4A11A4C-7F0D-45EF-ACB1-33760FCC73F7}" type="pres">
      <dgm:prSet presAssocID="{9A6D785D-A3A0-48AC-953D-2295E2BD4832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4D4413B-4E45-4D80-939D-EE977E722369}" type="pres">
      <dgm:prSet presAssocID="{F2FE0227-C726-45B2-9732-86BFDDC9E7A6}" presName="spacing" presStyleCnt="0"/>
      <dgm:spPr/>
    </dgm:pt>
    <dgm:pt modelId="{10B2856A-9104-41F1-A0FF-0C30F5F7E4BD}" type="pres">
      <dgm:prSet presAssocID="{DFC0A5C0-5B59-4B3B-B7B6-FB0EA7986311}" presName="composite" presStyleCnt="0"/>
      <dgm:spPr/>
    </dgm:pt>
    <dgm:pt modelId="{1EABB846-51AF-4652-BE5F-2D8134B428BD}" type="pres">
      <dgm:prSet presAssocID="{DFC0A5C0-5B59-4B3B-B7B6-FB0EA7986311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EB2ADCD-AB91-40F3-A7B3-142BE1DEF182}" type="pres">
      <dgm:prSet presAssocID="{DFC0A5C0-5B59-4B3B-B7B6-FB0EA7986311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C6A9E96-13B2-415C-92F7-A2755CDFA994}" type="presOf" srcId="{D6E3E633-B9D8-473A-B3A8-81E771676DDE}" destId="{8A5FD5AB-21A6-4E25-BFD6-E4FD7E987B40}" srcOrd="0" destOrd="0" presId="urn:microsoft.com/office/officeart/2005/8/layout/vList3"/>
    <dgm:cxn modelId="{EBFEEE39-F0FF-4871-8F89-EEBE3CBF8C85}" type="presOf" srcId="{DFC0A5C0-5B59-4B3B-B7B6-FB0EA7986311}" destId="{2EB2ADCD-AB91-40F3-A7B3-142BE1DEF182}" srcOrd="0" destOrd="0" presId="urn:microsoft.com/office/officeart/2005/8/layout/vList3"/>
    <dgm:cxn modelId="{11D9A57B-F3D8-4AA0-95CF-BC163F1D4F19}" srcId="{ACA1E383-EA23-44D2-B90E-84B0C4AD5655}" destId="{8072EB38-0109-428E-93B9-7CEFE2E9D626}" srcOrd="0" destOrd="0" parTransId="{A08F0BC2-C85D-46A0-8A79-36A2545839A5}" sibTransId="{27A4A425-55B5-46E4-A734-B8074ECC629C}"/>
    <dgm:cxn modelId="{F9C33047-48A5-4F77-9538-05A7BC9124B8}" type="presOf" srcId="{9A6D785D-A3A0-48AC-953D-2295E2BD4832}" destId="{F4A11A4C-7F0D-45EF-ACB1-33760FCC73F7}" srcOrd="0" destOrd="0" presId="urn:microsoft.com/office/officeart/2005/8/layout/vList3"/>
    <dgm:cxn modelId="{1371612A-5AC2-42C9-BE3B-33B0144CB3F2}" srcId="{ACA1E383-EA23-44D2-B90E-84B0C4AD5655}" destId="{DFC0A5C0-5B59-4B3B-B7B6-FB0EA7986311}" srcOrd="4" destOrd="0" parTransId="{4B87A046-B6F2-41B5-9DED-2D50186A63D5}" sibTransId="{ACD3F8FD-AA8D-40A7-8121-AAE52A50C078}"/>
    <dgm:cxn modelId="{A1B5DE52-A74F-49D0-B3BF-0FD8516E8C3B}" type="presOf" srcId="{C78A83F9-257F-4832-A38A-C752F528CF52}" destId="{6B73001F-4299-493D-839C-284E76C065EC}" srcOrd="0" destOrd="0" presId="urn:microsoft.com/office/officeart/2005/8/layout/vList3"/>
    <dgm:cxn modelId="{726A51C6-68D8-48CB-99C7-26E83669F78A}" type="presOf" srcId="{ACA1E383-EA23-44D2-B90E-84B0C4AD5655}" destId="{FE7E8495-A747-4BC8-8488-CB005E5C31CE}" srcOrd="0" destOrd="0" presId="urn:microsoft.com/office/officeart/2005/8/layout/vList3"/>
    <dgm:cxn modelId="{E2A66220-8A16-4E0B-B1A1-96C0C8911216}" type="presOf" srcId="{8072EB38-0109-428E-93B9-7CEFE2E9D626}" destId="{7F15314C-2F62-4E03-BC6B-F38E5C513C03}" srcOrd="0" destOrd="0" presId="urn:microsoft.com/office/officeart/2005/8/layout/vList3"/>
    <dgm:cxn modelId="{450E6B0D-4C36-41E0-B5D6-04787159C114}" srcId="{ACA1E383-EA23-44D2-B90E-84B0C4AD5655}" destId="{9A6D785D-A3A0-48AC-953D-2295E2BD4832}" srcOrd="3" destOrd="0" parTransId="{3FD27B54-66D7-46A1-AF96-F650FC4759CE}" sibTransId="{F2FE0227-C726-45B2-9732-86BFDDC9E7A6}"/>
    <dgm:cxn modelId="{B71F70DF-6E74-44B3-920C-19FAA1D94248}" srcId="{ACA1E383-EA23-44D2-B90E-84B0C4AD5655}" destId="{D6E3E633-B9D8-473A-B3A8-81E771676DDE}" srcOrd="1" destOrd="0" parTransId="{49AABD73-9429-4198-A118-545D58AD492B}" sibTransId="{D0268D9B-C66C-4D4F-A66C-65791E2DA178}"/>
    <dgm:cxn modelId="{20C9A551-D7E6-413A-9692-B662E25A87F6}" srcId="{ACA1E383-EA23-44D2-B90E-84B0C4AD5655}" destId="{C78A83F9-257F-4832-A38A-C752F528CF52}" srcOrd="2" destOrd="0" parTransId="{E322047D-75BF-46F5-A269-2D46B986867B}" sibTransId="{E10B456F-6F55-4BDB-B4AE-6A1AE3CD79BD}"/>
    <dgm:cxn modelId="{F0684576-AE12-41EA-8156-17562C813E06}" type="presParOf" srcId="{FE7E8495-A747-4BC8-8488-CB005E5C31CE}" destId="{15CF6F83-0D61-4483-A7C4-BA57ECD7E037}" srcOrd="0" destOrd="0" presId="urn:microsoft.com/office/officeart/2005/8/layout/vList3"/>
    <dgm:cxn modelId="{841EC738-BEDD-433B-9CE2-69345CF96965}" type="presParOf" srcId="{15CF6F83-0D61-4483-A7C4-BA57ECD7E037}" destId="{6AB0F198-FB04-4B10-8E64-7CE1ADAB56AD}" srcOrd="0" destOrd="0" presId="urn:microsoft.com/office/officeart/2005/8/layout/vList3"/>
    <dgm:cxn modelId="{D223F6E9-B008-4CC3-9322-B5E49BBF00E7}" type="presParOf" srcId="{15CF6F83-0D61-4483-A7C4-BA57ECD7E037}" destId="{7F15314C-2F62-4E03-BC6B-F38E5C513C03}" srcOrd="1" destOrd="0" presId="urn:microsoft.com/office/officeart/2005/8/layout/vList3"/>
    <dgm:cxn modelId="{C511AFDF-2984-4CF8-A70A-5385ECDB2E15}" type="presParOf" srcId="{FE7E8495-A747-4BC8-8488-CB005E5C31CE}" destId="{E1A084EA-6412-4F7B-940F-BB6376267AAD}" srcOrd="1" destOrd="0" presId="urn:microsoft.com/office/officeart/2005/8/layout/vList3"/>
    <dgm:cxn modelId="{850F4BEC-9886-477A-82D6-BDE538ED5456}" type="presParOf" srcId="{FE7E8495-A747-4BC8-8488-CB005E5C31CE}" destId="{36579F9D-B0D9-4A57-8276-415C5A4D5558}" srcOrd="2" destOrd="0" presId="urn:microsoft.com/office/officeart/2005/8/layout/vList3"/>
    <dgm:cxn modelId="{A1FF139B-A25E-4856-B605-E8CCF95DEF9C}" type="presParOf" srcId="{36579F9D-B0D9-4A57-8276-415C5A4D5558}" destId="{C793BC2B-E87B-450C-A655-E6EE9510A27E}" srcOrd="0" destOrd="0" presId="urn:microsoft.com/office/officeart/2005/8/layout/vList3"/>
    <dgm:cxn modelId="{D79C8BEA-02A1-478F-A3CF-43B6C4A3EC95}" type="presParOf" srcId="{36579F9D-B0D9-4A57-8276-415C5A4D5558}" destId="{8A5FD5AB-21A6-4E25-BFD6-E4FD7E987B40}" srcOrd="1" destOrd="0" presId="urn:microsoft.com/office/officeart/2005/8/layout/vList3"/>
    <dgm:cxn modelId="{632FCCDD-B51B-42CC-A662-C85C64761547}" type="presParOf" srcId="{FE7E8495-A747-4BC8-8488-CB005E5C31CE}" destId="{037FAB7B-5827-4CA1-83C0-065B298732DB}" srcOrd="3" destOrd="0" presId="urn:microsoft.com/office/officeart/2005/8/layout/vList3"/>
    <dgm:cxn modelId="{212E1850-3EB5-4F40-89F8-798FEEFFAB85}" type="presParOf" srcId="{FE7E8495-A747-4BC8-8488-CB005E5C31CE}" destId="{E83C0304-389A-42F9-AFB8-0279435B7354}" srcOrd="4" destOrd="0" presId="urn:microsoft.com/office/officeart/2005/8/layout/vList3"/>
    <dgm:cxn modelId="{3C395B1B-1332-4D56-A3C5-B436C6A4DB80}" type="presParOf" srcId="{E83C0304-389A-42F9-AFB8-0279435B7354}" destId="{9E63A200-6680-4DA5-BA08-C9865AA33A4D}" srcOrd="0" destOrd="0" presId="urn:microsoft.com/office/officeart/2005/8/layout/vList3"/>
    <dgm:cxn modelId="{BA29DCD2-1A9C-49DD-A704-E39C88FF5DD1}" type="presParOf" srcId="{E83C0304-389A-42F9-AFB8-0279435B7354}" destId="{6B73001F-4299-493D-839C-284E76C065EC}" srcOrd="1" destOrd="0" presId="urn:microsoft.com/office/officeart/2005/8/layout/vList3"/>
    <dgm:cxn modelId="{F3DC58EE-E4D0-45A9-8457-F65272BBE552}" type="presParOf" srcId="{FE7E8495-A747-4BC8-8488-CB005E5C31CE}" destId="{7AFADA44-B59D-4C7A-817B-89B8EFAF2DB5}" srcOrd="5" destOrd="0" presId="urn:microsoft.com/office/officeart/2005/8/layout/vList3"/>
    <dgm:cxn modelId="{9AAB4D1D-FC17-4AC4-9E9D-6E50888E4D17}" type="presParOf" srcId="{FE7E8495-A747-4BC8-8488-CB005E5C31CE}" destId="{35253806-40CB-483F-B897-B3F31CE4757E}" srcOrd="6" destOrd="0" presId="urn:microsoft.com/office/officeart/2005/8/layout/vList3"/>
    <dgm:cxn modelId="{C2502280-2FA2-4ADC-BFAA-58D0ACB1085A}" type="presParOf" srcId="{35253806-40CB-483F-B897-B3F31CE4757E}" destId="{8077A0CF-7F48-4C59-B8EF-D34F1046ABEF}" srcOrd="0" destOrd="0" presId="urn:microsoft.com/office/officeart/2005/8/layout/vList3"/>
    <dgm:cxn modelId="{28CC6FF9-DF92-42A1-8B2F-DB1700D5EC80}" type="presParOf" srcId="{35253806-40CB-483F-B897-B3F31CE4757E}" destId="{F4A11A4C-7F0D-45EF-ACB1-33760FCC73F7}" srcOrd="1" destOrd="0" presId="urn:microsoft.com/office/officeart/2005/8/layout/vList3"/>
    <dgm:cxn modelId="{22204A72-8709-425D-8757-6F2C238707BB}" type="presParOf" srcId="{FE7E8495-A747-4BC8-8488-CB005E5C31CE}" destId="{F4D4413B-4E45-4D80-939D-EE977E722369}" srcOrd="7" destOrd="0" presId="urn:microsoft.com/office/officeart/2005/8/layout/vList3"/>
    <dgm:cxn modelId="{6941A78B-C69B-4A98-A7D6-6A80F830F4B6}" type="presParOf" srcId="{FE7E8495-A747-4BC8-8488-CB005E5C31CE}" destId="{10B2856A-9104-41F1-A0FF-0C30F5F7E4BD}" srcOrd="8" destOrd="0" presId="urn:microsoft.com/office/officeart/2005/8/layout/vList3"/>
    <dgm:cxn modelId="{6CB718D8-D7B2-4BF5-84C6-B2CF89FC377D}" type="presParOf" srcId="{10B2856A-9104-41F1-A0FF-0C30F5F7E4BD}" destId="{1EABB846-51AF-4652-BE5F-2D8134B428BD}" srcOrd="0" destOrd="0" presId="urn:microsoft.com/office/officeart/2005/8/layout/vList3"/>
    <dgm:cxn modelId="{37BCF962-F550-47D7-B8E9-C31D5713E895}" type="presParOf" srcId="{10B2856A-9104-41F1-A0FF-0C30F5F7E4BD}" destId="{2EB2ADCD-AB91-40F3-A7B3-142BE1DEF1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450B5C-E52A-4B9C-BAA4-3F6F16C256B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988FB5B-E26C-4782-AC73-3463DA2509CE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1. บริการภาครัฐ สะดวก รวดเร็ว และตอบโจทย์ชีวิตประชาชน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CF8254-7D7F-4BEE-B281-6B0A0031CE35}" type="parTrans" cxnId="{4C9D9647-6F8A-4906-B4F8-A6E4EE1BCE57}">
      <dgm:prSet/>
      <dgm:spPr/>
      <dgm:t>
        <a:bodyPr/>
        <a:lstStyle/>
        <a:p>
          <a:endParaRPr lang="th-TH"/>
        </a:p>
      </dgm:t>
    </dgm:pt>
    <dgm:pt modelId="{1C41E3F3-C834-4E8A-8706-2128E7C000E9}" type="sibTrans" cxnId="{4C9D9647-6F8A-4906-B4F8-A6E4EE1BCE57}">
      <dgm:prSet/>
      <dgm:spPr/>
      <dgm:t>
        <a:bodyPr/>
        <a:lstStyle/>
        <a:p>
          <a:endParaRPr lang="th-TH"/>
        </a:p>
      </dgm:t>
    </dgm:pt>
    <dgm:pt modelId="{FF43C35C-3CD7-47D3-9E2A-C91D02FBD384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2. ระบบข้อมูลภาครัฐมีมาตรฐาน ทันสมัย และเชื่อมโยงกัน ก้าวสู่</a:t>
          </a:r>
          <a:r>
            <a:rPr lang="th-TH" sz="1800" b="1" dirty="0" err="1" smtClean="0">
              <a:latin typeface="TH SarabunIT๙" pitchFamily="34" charset="-34"/>
              <a:cs typeface="TH SarabunIT๙" pitchFamily="34" charset="-34"/>
            </a:rPr>
            <a:t>รัฐบาลดิจิทัล</a:t>
          </a:r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D0817AC-01AE-42DB-93F2-C3AE1E079541}" type="parTrans" cxnId="{D452A985-1487-4EA2-A348-D8AEC037E52E}">
      <dgm:prSet/>
      <dgm:spPr/>
      <dgm:t>
        <a:bodyPr/>
        <a:lstStyle/>
        <a:p>
          <a:endParaRPr lang="th-TH"/>
        </a:p>
      </dgm:t>
    </dgm:pt>
    <dgm:pt modelId="{B3325ADD-CE6B-47CF-BDE9-F7C0B754F346}" type="sibTrans" cxnId="{D452A985-1487-4EA2-A348-D8AEC037E52E}">
      <dgm:prSet/>
      <dgm:spPr/>
      <dgm:t>
        <a:bodyPr/>
        <a:lstStyle/>
        <a:p>
          <a:endParaRPr lang="th-TH"/>
        </a:p>
      </dgm:t>
    </dgm:pt>
    <dgm:pt modelId="{DE11E27A-5DE5-4C06-82BA-B83226852A7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6. การจัดซื้อจัดจ้างภาครัฐ คล่องตัว โปร่งใส และมีกลไกป้องกันการทุจริตทุก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8F8C6E1E-34E0-451F-BB83-FCF7E7EABE37}" type="parTrans" cxnId="{F4D3609E-6BC5-4BEE-A0A3-4CD539760776}">
      <dgm:prSet/>
      <dgm:spPr/>
      <dgm:t>
        <a:bodyPr/>
        <a:lstStyle/>
        <a:p>
          <a:endParaRPr lang="th-TH"/>
        </a:p>
      </dgm:t>
    </dgm:pt>
    <dgm:pt modelId="{386A263F-42E8-498A-A9EF-7D27E42E6B73}" type="sibTrans" cxnId="{F4D3609E-6BC5-4BEE-A0A3-4CD539760776}">
      <dgm:prSet/>
      <dgm:spPr/>
      <dgm:t>
        <a:bodyPr/>
        <a:lstStyle/>
        <a:p>
          <a:endParaRPr lang="th-TH"/>
        </a:p>
      </dgm:t>
    </dgm:pt>
    <dgm:pt modelId="{BE4AA297-CAE2-4987-9A81-82080402F05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4. กำลังคนภาครัฐมีขนาดที่เหมาะสมและมีสมรรถนะสูงพร้อมขับเคลื่อนยุทธศาสตร์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DA18049-BDD7-4942-8823-ECD1A1B46756}" type="parTrans" cxnId="{96732EB5-AC62-40D9-AEDE-2D6422B52F6E}">
      <dgm:prSet/>
      <dgm:spPr/>
      <dgm:t>
        <a:bodyPr/>
        <a:lstStyle/>
        <a:p>
          <a:endParaRPr lang="th-TH"/>
        </a:p>
      </dgm:t>
    </dgm:pt>
    <dgm:pt modelId="{C4609445-0FAA-4A4B-AD34-EC288A79A9BF}" type="sibTrans" cxnId="{96732EB5-AC62-40D9-AEDE-2D6422B52F6E}">
      <dgm:prSet/>
      <dgm:spPr/>
      <dgm:t>
        <a:bodyPr/>
        <a:lstStyle/>
        <a:p>
          <a:endParaRPr lang="th-TH"/>
        </a:p>
      </dgm:t>
    </dgm:pt>
    <dgm:pt modelId="{8ACA2501-FC12-4DEB-94DC-E074CC9E880E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3. โครงสร้างภาครัฐ กะทัดรัด ปรับตัวได้เร็ว และระบบงานมีผลสัมฤทธิ์สูง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A1D6439-652C-4403-AC37-DAC3E05BC6CD}" type="parTrans" cxnId="{A73DA2A0-3CD4-4501-8287-EB5FCEB14AB5}">
      <dgm:prSet/>
      <dgm:spPr/>
      <dgm:t>
        <a:bodyPr/>
        <a:lstStyle/>
        <a:p>
          <a:endParaRPr lang="th-TH"/>
        </a:p>
      </dgm:t>
    </dgm:pt>
    <dgm:pt modelId="{9493BE51-522A-412F-AFA3-8B72E3102612}" type="sibTrans" cxnId="{A73DA2A0-3CD4-4501-8287-EB5FCEB14AB5}">
      <dgm:prSet/>
      <dgm:spPr/>
      <dgm:t>
        <a:bodyPr/>
        <a:lstStyle/>
        <a:p>
          <a:endParaRPr lang="th-TH"/>
        </a:p>
      </dgm:t>
    </dgm:pt>
    <dgm:pt modelId="{E1CF6E76-E4E0-4CCE-BF91-DD35B942E3E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5. ระบบบริหารงานบุคคลที่สามารถดึงดูด สร้าง และรักษาคนดีคนเก่งไว้ในภาครัฐ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90759A4-9ED5-4020-A5D5-A3DCC213FB95}" type="parTrans" cxnId="{1CFA102A-F299-4C9D-8D8A-9012EE9337F3}">
      <dgm:prSet/>
      <dgm:spPr/>
      <dgm:t>
        <a:bodyPr/>
        <a:lstStyle/>
        <a:p>
          <a:endParaRPr lang="th-TH"/>
        </a:p>
      </dgm:t>
    </dgm:pt>
    <dgm:pt modelId="{BE6D6CDB-5363-40EE-AA0E-0FFDFAE23B5E}" type="sibTrans" cxnId="{1CFA102A-F299-4C9D-8D8A-9012EE9337F3}">
      <dgm:prSet/>
      <dgm:spPr/>
      <dgm:t>
        <a:bodyPr/>
        <a:lstStyle/>
        <a:p>
          <a:endParaRPr lang="th-TH"/>
        </a:p>
      </dgm:t>
    </dgm:pt>
    <dgm:pt modelId="{1AF1E0CF-2B38-4B80-90DF-3CEF1F519C1B}" type="pres">
      <dgm:prSet presAssocID="{2C450B5C-E52A-4B9C-BAA4-3F6F16C256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A253B55-E201-48FD-8C3D-CAB58C13F1BB}" type="pres">
      <dgm:prSet presAssocID="{B988FB5B-E26C-4782-AC73-3463DA2509C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809D906-59EF-42CD-B8D5-E498A416109C}" type="pres">
      <dgm:prSet presAssocID="{1C41E3F3-C834-4E8A-8706-2128E7C000E9}" presName="spacer" presStyleCnt="0"/>
      <dgm:spPr/>
    </dgm:pt>
    <dgm:pt modelId="{56DF9E19-5190-4A0E-8139-B65026320CBD}" type="pres">
      <dgm:prSet presAssocID="{FF43C35C-3CD7-47D3-9E2A-C91D02FBD38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F213BC9-6C53-42C3-8866-E76D3A5E694B}" type="pres">
      <dgm:prSet presAssocID="{B3325ADD-CE6B-47CF-BDE9-F7C0B754F346}" presName="spacer" presStyleCnt="0"/>
      <dgm:spPr/>
    </dgm:pt>
    <dgm:pt modelId="{AAA8E9DA-0C91-4635-8F03-22ADC407124B}" type="pres">
      <dgm:prSet presAssocID="{8ACA2501-FC12-4DEB-94DC-E074CC9E880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9258B82-F57A-4A92-B051-FF484C5CD209}" type="pres">
      <dgm:prSet presAssocID="{9493BE51-522A-412F-AFA3-8B72E3102612}" presName="spacer" presStyleCnt="0"/>
      <dgm:spPr/>
    </dgm:pt>
    <dgm:pt modelId="{FD727AD8-0C4B-48D9-BAF5-55C12BC0A330}" type="pres">
      <dgm:prSet presAssocID="{BE4AA297-CAE2-4987-9A81-82080402F05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AFFD2A-6801-4017-9E6B-F36D11797310}" type="pres">
      <dgm:prSet presAssocID="{C4609445-0FAA-4A4B-AD34-EC288A79A9BF}" presName="spacer" presStyleCnt="0"/>
      <dgm:spPr/>
    </dgm:pt>
    <dgm:pt modelId="{18AE6F91-BE82-4B03-BFBD-956575109B55}" type="pres">
      <dgm:prSet presAssocID="{E1CF6E76-E4E0-4CCE-BF91-DD35B942E3E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88F3F5-1880-4ED1-AE25-785B81A67F21}" type="pres">
      <dgm:prSet presAssocID="{BE6D6CDB-5363-40EE-AA0E-0FFDFAE23B5E}" presName="spacer" presStyleCnt="0"/>
      <dgm:spPr/>
    </dgm:pt>
    <dgm:pt modelId="{11FDF760-FED8-4E52-85C2-D03CD660E739}" type="pres">
      <dgm:prSet presAssocID="{DE11E27A-5DE5-4C06-82BA-B83226852A7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3329645-DF7D-4051-8F07-749B1D05E903}" type="presOf" srcId="{BE4AA297-CAE2-4987-9A81-82080402F05B}" destId="{FD727AD8-0C4B-48D9-BAF5-55C12BC0A330}" srcOrd="0" destOrd="0" presId="urn:microsoft.com/office/officeart/2005/8/layout/vList2"/>
    <dgm:cxn modelId="{0264A39D-BBBC-4934-A03D-119788BF36C1}" type="presOf" srcId="{E1CF6E76-E4E0-4CCE-BF91-DD35B942E3EB}" destId="{18AE6F91-BE82-4B03-BFBD-956575109B55}" srcOrd="0" destOrd="0" presId="urn:microsoft.com/office/officeart/2005/8/layout/vList2"/>
    <dgm:cxn modelId="{4C9D9647-6F8A-4906-B4F8-A6E4EE1BCE57}" srcId="{2C450B5C-E52A-4B9C-BAA4-3F6F16C256B1}" destId="{B988FB5B-E26C-4782-AC73-3463DA2509CE}" srcOrd="0" destOrd="0" parTransId="{E9CF8254-7D7F-4BEE-B281-6B0A0031CE35}" sibTransId="{1C41E3F3-C834-4E8A-8706-2128E7C000E9}"/>
    <dgm:cxn modelId="{02F9BB5E-4411-4FEF-9F66-884D2C02E76E}" type="presOf" srcId="{8ACA2501-FC12-4DEB-94DC-E074CC9E880E}" destId="{AAA8E9DA-0C91-4635-8F03-22ADC407124B}" srcOrd="0" destOrd="0" presId="urn:microsoft.com/office/officeart/2005/8/layout/vList2"/>
    <dgm:cxn modelId="{1CFA102A-F299-4C9D-8D8A-9012EE9337F3}" srcId="{2C450B5C-E52A-4B9C-BAA4-3F6F16C256B1}" destId="{E1CF6E76-E4E0-4CCE-BF91-DD35B942E3EB}" srcOrd="4" destOrd="0" parTransId="{E90759A4-9ED5-4020-A5D5-A3DCC213FB95}" sibTransId="{BE6D6CDB-5363-40EE-AA0E-0FFDFAE23B5E}"/>
    <dgm:cxn modelId="{BAD3993F-7B85-4906-9A93-A74A7A18B5E3}" type="presOf" srcId="{DE11E27A-5DE5-4C06-82BA-B83226852A76}" destId="{11FDF760-FED8-4E52-85C2-D03CD660E739}" srcOrd="0" destOrd="0" presId="urn:microsoft.com/office/officeart/2005/8/layout/vList2"/>
    <dgm:cxn modelId="{D452A985-1487-4EA2-A348-D8AEC037E52E}" srcId="{2C450B5C-E52A-4B9C-BAA4-3F6F16C256B1}" destId="{FF43C35C-3CD7-47D3-9E2A-C91D02FBD384}" srcOrd="1" destOrd="0" parTransId="{7D0817AC-01AE-42DB-93F2-C3AE1E079541}" sibTransId="{B3325ADD-CE6B-47CF-BDE9-F7C0B754F346}"/>
    <dgm:cxn modelId="{F4D3609E-6BC5-4BEE-A0A3-4CD539760776}" srcId="{2C450B5C-E52A-4B9C-BAA4-3F6F16C256B1}" destId="{DE11E27A-5DE5-4C06-82BA-B83226852A76}" srcOrd="5" destOrd="0" parTransId="{8F8C6E1E-34E0-451F-BB83-FCF7E7EABE37}" sibTransId="{386A263F-42E8-498A-A9EF-7D27E42E6B73}"/>
    <dgm:cxn modelId="{87A790CE-67E4-4881-BE65-88DCF5AFDFF9}" type="presOf" srcId="{2C450B5C-E52A-4B9C-BAA4-3F6F16C256B1}" destId="{1AF1E0CF-2B38-4B80-90DF-3CEF1F519C1B}" srcOrd="0" destOrd="0" presId="urn:microsoft.com/office/officeart/2005/8/layout/vList2"/>
    <dgm:cxn modelId="{A73DA2A0-3CD4-4501-8287-EB5FCEB14AB5}" srcId="{2C450B5C-E52A-4B9C-BAA4-3F6F16C256B1}" destId="{8ACA2501-FC12-4DEB-94DC-E074CC9E880E}" srcOrd="2" destOrd="0" parTransId="{EA1D6439-652C-4403-AC37-DAC3E05BC6CD}" sibTransId="{9493BE51-522A-412F-AFA3-8B72E3102612}"/>
    <dgm:cxn modelId="{36F63F7F-A5DD-435E-B85F-33DF7B97FAC8}" type="presOf" srcId="{FF43C35C-3CD7-47D3-9E2A-C91D02FBD384}" destId="{56DF9E19-5190-4A0E-8139-B65026320CBD}" srcOrd="0" destOrd="0" presId="urn:microsoft.com/office/officeart/2005/8/layout/vList2"/>
    <dgm:cxn modelId="{96732EB5-AC62-40D9-AEDE-2D6422B52F6E}" srcId="{2C450B5C-E52A-4B9C-BAA4-3F6F16C256B1}" destId="{BE4AA297-CAE2-4987-9A81-82080402F05B}" srcOrd="3" destOrd="0" parTransId="{5DA18049-BDD7-4942-8823-ECD1A1B46756}" sibTransId="{C4609445-0FAA-4A4B-AD34-EC288A79A9BF}"/>
    <dgm:cxn modelId="{7C727F63-F39E-42B8-BECB-F26B01717702}" type="presOf" srcId="{B988FB5B-E26C-4782-AC73-3463DA2509CE}" destId="{BA253B55-E201-48FD-8C3D-CAB58C13F1BB}" srcOrd="0" destOrd="0" presId="urn:microsoft.com/office/officeart/2005/8/layout/vList2"/>
    <dgm:cxn modelId="{87C35E82-819D-4963-B743-FCDA186BDC8A}" type="presParOf" srcId="{1AF1E0CF-2B38-4B80-90DF-3CEF1F519C1B}" destId="{BA253B55-E201-48FD-8C3D-CAB58C13F1BB}" srcOrd="0" destOrd="0" presId="urn:microsoft.com/office/officeart/2005/8/layout/vList2"/>
    <dgm:cxn modelId="{2DF20C03-0181-42D6-90D1-4EA55DED2810}" type="presParOf" srcId="{1AF1E0CF-2B38-4B80-90DF-3CEF1F519C1B}" destId="{A809D906-59EF-42CD-B8D5-E498A416109C}" srcOrd="1" destOrd="0" presId="urn:microsoft.com/office/officeart/2005/8/layout/vList2"/>
    <dgm:cxn modelId="{43AAC0B9-43FA-4704-ACFA-E048E288A947}" type="presParOf" srcId="{1AF1E0CF-2B38-4B80-90DF-3CEF1F519C1B}" destId="{56DF9E19-5190-4A0E-8139-B65026320CBD}" srcOrd="2" destOrd="0" presId="urn:microsoft.com/office/officeart/2005/8/layout/vList2"/>
    <dgm:cxn modelId="{43ACF4A7-CE1C-4B50-AE4C-120474A63B06}" type="presParOf" srcId="{1AF1E0CF-2B38-4B80-90DF-3CEF1F519C1B}" destId="{1F213BC9-6C53-42C3-8866-E76D3A5E694B}" srcOrd="3" destOrd="0" presId="urn:microsoft.com/office/officeart/2005/8/layout/vList2"/>
    <dgm:cxn modelId="{C657CEF7-3872-4F46-B387-0798AB2EADE1}" type="presParOf" srcId="{1AF1E0CF-2B38-4B80-90DF-3CEF1F519C1B}" destId="{AAA8E9DA-0C91-4635-8F03-22ADC407124B}" srcOrd="4" destOrd="0" presId="urn:microsoft.com/office/officeart/2005/8/layout/vList2"/>
    <dgm:cxn modelId="{D47A1888-F11A-4134-BFC4-005E79897B52}" type="presParOf" srcId="{1AF1E0CF-2B38-4B80-90DF-3CEF1F519C1B}" destId="{D9258B82-F57A-4A92-B051-FF484C5CD209}" srcOrd="5" destOrd="0" presId="urn:microsoft.com/office/officeart/2005/8/layout/vList2"/>
    <dgm:cxn modelId="{A7D54FB9-7FC4-48B9-8AC3-188BDB8BD420}" type="presParOf" srcId="{1AF1E0CF-2B38-4B80-90DF-3CEF1F519C1B}" destId="{FD727AD8-0C4B-48D9-BAF5-55C12BC0A330}" srcOrd="6" destOrd="0" presId="urn:microsoft.com/office/officeart/2005/8/layout/vList2"/>
    <dgm:cxn modelId="{D34FDE78-52D0-49EE-B015-A621AB57992E}" type="presParOf" srcId="{1AF1E0CF-2B38-4B80-90DF-3CEF1F519C1B}" destId="{4FAFFD2A-6801-4017-9E6B-F36D11797310}" srcOrd="7" destOrd="0" presId="urn:microsoft.com/office/officeart/2005/8/layout/vList2"/>
    <dgm:cxn modelId="{E3D4733F-C3D7-41F0-94D0-F591304A3686}" type="presParOf" srcId="{1AF1E0CF-2B38-4B80-90DF-3CEF1F519C1B}" destId="{18AE6F91-BE82-4B03-BFBD-956575109B55}" srcOrd="8" destOrd="0" presId="urn:microsoft.com/office/officeart/2005/8/layout/vList2"/>
    <dgm:cxn modelId="{50B30698-756C-48FA-A77E-ED8322F7E21B}" type="presParOf" srcId="{1AF1E0CF-2B38-4B80-90DF-3CEF1F519C1B}" destId="{9788F3F5-1880-4ED1-AE25-785B81A67F21}" srcOrd="9" destOrd="0" presId="urn:microsoft.com/office/officeart/2005/8/layout/vList2"/>
    <dgm:cxn modelId="{BACD8370-3E12-4838-9E05-68B9002ACEF1}" type="presParOf" srcId="{1AF1E0CF-2B38-4B80-90DF-3CEF1F519C1B}" destId="{11FDF760-FED8-4E52-85C2-D03CD660E73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62204A-92BB-479E-892B-FF0AF2011F73}" type="doc">
      <dgm:prSet loTypeId="urn:microsoft.com/office/officeart/2005/8/layout/vList4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25B6302-0E07-4E16-8922-AF00C73907D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ภาครัฐเปิดกว้างและเชื่อมโยงข้อมูลกัน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4E87BE13-F501-454F-80BA-CE78D5D430F7}" type="parTrans" cxnId="{D3ADE44D-A58E-4224-9C78-2DAE900F3F64}">
      <dgm:prSet/>
      <dgm:spPr/>
      <dgm:t>
        <a:bodyPr/>
        <a:lstStyle/>
        <a:p>
          <a:endParaRPr lang="th-TH"/>
        </a:p>
      </dgm:t>
    </dgm:pt>
    <dgm:pt modelId="{E4FD933E-209D-4B93-8BBC-01BC0FB054B7}" type="sibTrans" cxnId="{D3ADE44D-A58E-4224-9C78-2DAE900F3F64}">
      <dgm:prSet/>
      <dgm:spPr/>
      <dgm:t>
        <a:bodyPr/>
        <a:lstStyle/>
        <a:p>
          <a:endParaRPr lang="th-TH"/>
        </a:p>
      </dgm:t>
    </dgm:pt>
    <dgm:pt modelId="{7ED28060-A6A4-4416-9D88-E50B6D67494B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นำระบบดิจิตอลสนับสนุนงานพื้นฐาน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8648CAC-7605-4C39-8DE9-97734D2FE0EE}" type="parTrans" cxnId="{886D8262-2C3C-4EFD-A962-3DAEB9EA366D}">
      <dgm:prSet/>
      <dgm:spPr/>
      <dgm:t>
        <a:bodyPr/>
        <a:lstStyle/>
        <a:p>
          <a:endParaRPr lang="th-TH"/>
        </a:p>
      </dgm:t>
    </dgm:pt>
    <dgm:pt modelId="{7D06DF32-736A-4E8A-BAD2-F9C24082430F}" type="sibTrans" cxnId="{886D8262-2C3C-4EFD-A962-3DAEB9EA366D}">
      <dgm:prSet/>
      <dgm:spPr/>
      <dgm:t>
        <a:bodyPr/>
        <a:lstStyle/>
        <a:p>
          <a:endParaRPr lang="th-TH"/>
        </a:p>
      </dgm:t>
    </dgm:pt>
    <dgm:pt modelId="{1C374EEF-3F04-40B3-B645-4289B8356911}">
      <dgm:prSet phldrT="[ข้อความ]"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ทบทวนบทบาทภาครัฐลดความซ้ำซ้อน 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77585284-20D0-425B-A43B-AB0EEE7632D3}" type="parTrans" cxnId="{26255526-CE54-4FD6-8E9B-2D6DD8960CDA}">
      <dgm:prSet/>
      <dgm:spPr/>
      <dgm:t>
        <a:bodyPr/>
        <a:lstStyle/>
        <a:p>
          <a:endParaRPr lang="th-TH"/>
        </a:p>
      </dgm:t>
    </dgm:pt>
    <dgm:pt modelId="{D63F193D-13F8-4DAD-BAC0-255175B4CEF6}" type="sibTrans" cxnId="{26255526-CE54-4FD6-8E9B-2D6DD8960CDA}">
      <dgm:prSet/>
      <dgm:spPr/>
      <dgm:t>
        <a:bodyPr/>
        <a:lstStyle/>
        <a:p>
          <a:endParaRPr lang="th-TH"/>
        </a:p>
      </dgm:t>
    </dgm:pt>
    <dgm:pt modelId="{CEFDC706-6CCF-4404-A0EB-A303B9BF119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คนมีความรู้ความสามารถที่พร้อมรับการเปลี่ยนแปลง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05A57E85-BB45-4567-B960-C613EFA958AD}" type="parTrans" cxnId="{19BC5E0C-48F9-4014-B90D-076196513A25}">
      <dgm:prSet/>
      <dgm:spPr/>
      <dgm:t>
        <a:bodyPr/>
        <a:lstStyle/>
        <a:p>
          <a:endParaRPr lang="th-TH"/>
        </a:p>
      </dgm:t>
    </dgm:pt>
    <dgm:pt modelId="{3B1B5EF1-3D65-444F-B0E7-7053EF4944FF}" type="sibTrans" cxnId="{19BC5E0C-48F9-4014-B90D-076196513A25}">
      <dgm:prSet/>
      <dgm:spPr/>
      <dgm:t>
        <a:bodyPr/>
        <a:lstStyle/>
        <a:p>
          <a:endParaRPr lang="th-TH"/>
        </a:p>
      </dgm:t>
    </dgm:pt>
    <dgm:pt modelId="{8516025F-E376-41B0-9692-AEAE0011B2E0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ส่งเสริมพัฒนาทางก้าวหน้าในสาขาอาชีพ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E1D566C6-CCFE-4615-8583-8BC8BB8D49FC}" type="parTrans" cxnId="{E93C88ED-85FB-41B2-A725-83DD8DCABF9C}">
      <dgm:prSet/>
      <dgm:spPr/>
      <dgm:t>
        <a:bodyPr/>
        <a:lstStyle/>
        <a:p>
          <a:endParaRPr lang="th-TH"/>
        </a:p>
      </dgm:t>
    </dgm:pt>
    <dgm:pt modelId="{375FFD45-8376-48DF-8AB8-4A3B7249AFB6}" type="sibTrans" cxnId="{E93C88ED-85FB-41B2-A725-83DD8DCABF9C}">
      <dgm:prSet/>
      <dgm:spPr/>
      <dgm:t>
        <a:bodyPr/>
        <a:lstStyle/>
        <a:p>
          <a:endParaRPr lang="th-TH"/>
        </a:p>
      </dgm:t>
    </dgm:pt>
    <dgm:pt modelId="{209D0569-9549-47BC-B6C5-EAECFAB16614}">
      <dgm:prSet phldrT="[ข้อความ]"/>
      <dgm:spPr/>
      <dgm:t>
        <a:bodyPr/>
        <a:lstStyle/>
        <a:p>
          <a:r>
            <a:rPr lang="th-TH" b="1" dirty="0" smtClean="0">
              <a:latin typeface="TH SarabunIT๙" pitchFamily="34" charset="-34"/>
              <a:cs typeface="TH SarabunIT๙" pitchFamily="34" charset="-34"/>
            </a:rPr>
            <a:t>ให้ทุกภาคส่วนเข้ามามีส่วนร่วมในการตรวจสอบและป้องกันการทุจริต</a:t>
          </a:r>
          <a:endParaRPr lang="th-TH" b="1" dirty="0">
            <a:latin typeface="TH SarabunIT๙" pitchFamily="34" charset="-34"/>
            <a:cs typeface="TH SarabunIT๙" pitchFamily="34" charset="-34"/>
          </a:endParaRPr>
        </a:p>
      </dgm:t>
    </dgm:pt>
    <dgm:pt modelId="{2E525965-2ED9-42E4-BDF4-B9D91C3754B5}" type="parTrans" cxnId="{C6A84AD0-E7CE-4F64-BA6A-B23982DF1683}">
      <dgm:prSet/>
      <dgm:spPr/>
      <dgm:t>
        <a:bodyPr/>
        <a:lstStyle/>
        <a:p>
          <a:endParaRPr lang="th-TH"/>
        </a:p>
      </dgm:t>
    </dgm:pt>
    <dgm:pt modelId="{DE9B4304-3BE7-425C-9AED-3A8A6A4F299B}" type="sibTrans" cxnId="{C6A84AD0-E7CE-4F64-BA6A-B23982DF1683}">
      <dgm:prSet/>
      <dgm:spPr/>
      <dgm:t>
        <a:bodyPr/>
        <a:lstStyle/>
        <a:p>
          <a:endParaRPr lang="th-TH"/>
        </a:p>
      </dgm:t>
    </dgm:pt>
    <dgm:pt modelId="{EDABA36F-3B08-4EF8-9037-9A57D6874644}" type="pres">
      <dgm:prSet presAssocID="{1062204A-92BB-479E-892B-FF0AF2011F7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83EC1D8-54F4-43A0-9C5F-9371FE33717C}" type="pres">
      <dgm:prSet presAssocID="{825B6302-0E07-4E16-8922-AF00C73907DB}" presName="comp" presStyleCnt="0"/>
      <dgm:spPr/>
    </dgm:pt>
    <dgm:pt modelId="{063369CD-123E-4848-9D0A-E4CDC1979376}" type="pres">
      <dgm:prSet presAssocID="{825B6302-0E07-4E16-8922-AF00C73907DB}" presName="box" presStyleLbl="node1" presStyleIdx="0" presStyleCnt="6"/>
      <dgm:spPr/>
      <dgm:t>
        <a:bodyPr/>
        <a:lstStyle/>
        <a:p>
          <a:endParaRPr lang="th-TH"/>
        </a:p>
      </dgm:t>
    </dgm:pt>
    <dgm:pt modelId="{3DBD4E1E-CC53-4D09-AF8A-3272266BD03C}" type="pres">
      <dgm:prSet presAssocID="{825B6302-0E07-4E16-8922-AF00C73907DB}" presName="img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BB338D-1A9B-43D7-9D69-6C5477B4E110}" type="pres">
      <dgm:prSet presAssocID="{825B6302-0E07-4E16-8922-AF00C73907DB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CB45A7B-62D4-420A-B966-E1B229E35B1B}" type="pres">
      <dgm:prSet presAssocID="{E4FD933E-209D-4B93-8BBC-01BC0FB054B7}" presName="spacer" presStyleCnt="0"/>
      <dgm:spPr/>
    </dgm:pt>
    <dgm:pt modelId="{722ECD9F-4C99-4C8D-AF71-0BAA2457F845}" type="pres">
      <dgm:prSet presAssocID="{7ED28060-A6A4-4416-9D88-E50B6D67494B}" presName="comp" presStyleCnt="0"/>
      <dgm:spPr/>
    </dgm:pt>
    <dgm:pt modelId="{C43470C9-991A-4FED-ABFD-1D89821206B1}" type="pres">
      <dgm:prSet presAssocID="{7ED28060-A6A4-4416-9D88-E50B6D67494B}" presName="box" presStyleLbl="node1" presStyleIdx="1" presStyleCnt="6"/>
      <dgm:spPr/>
      <dgm:t>
        <a:bodyPr/>
        <a:lstStyle/>
        <a:p>
          <a:endParaRPr lang="th-TH"/>
        </a:p>
      </dgm:t>
    </dgm:pt>
    <dgm:pt modelId="{C32D2260-8B23-4508-AC5A-59F802E2DEDC}" type="pres">
      <dgm:prSet presAssocID="{7ED28060-A6A4-4416-9D88-E50B6D67494B}" presName="img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FBC0A8D-87B1-4B9D-B43A-5AD98EA3F57F}" type="pres">
      <dgm:prSet presAssocID="{7ED28060-A6A4-4416-9D88-E50B6D67494B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C577940-382B-478E-A6B1-992A9C52C20E}" type="pres">
      <dgm:prSet presAssocID="{7D06DF32-736A-4E8A-BAD2-F9C24082430F}" presName="spacer" presStyleCnt="0"/>
      <dgm:spPr/>
    </dgm:pt>
    <dgm:pt modelId="{A0987584-9EA4-4CB1-918F-A791B39B0171}" type="pres">
      <dgm:prSet presAssocID="{1C374EEF-3F04-40B3-B645-4289B8356911}" presName="comp" presStyleCnt="0"/>
      <dgm:spPr/>
    </dgm:pt>
    <dgm:pt modelId="{AA653400-C2C9-42B1-AA0C-E9E49A19BF4B}" type="pres">
      <dgm:prSet presAssocID="{1C374EEF-3F04-40B3-B645-4289B8356911}" presName="box" presStyleLbl="node1" presStyleIdx="2" presStyleCnt="6"/>
      <dgm:spPr/>
      <dgm:t>
        <a:bodyPr/>
        <a:lstStyle/>
        <a:p>
          <a:endParaRPr lang="th-TH"/>
        </a:p>
      </dgm:t>
    </dgm:pt>
    <dgm:pt modelId="{050BC1A0-B512-4FAF-853B-25749B07C1F0}" type="pres">
      <dgm:prSet presAssocID="{1C374EEF-3F04-40B3-B645-4289B8356911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FFDCCDB-01A1-4ED4-BB9E-9772DC4F20ED}" type="pres">
      <dgm:prSet presAssocID="{1C374EEF-3F04-40B3-B645-4289B8356911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EF78B24-EEF9-49F3-BB82-4B80FE391E3D}" type="pres">
      <dgm:prSet presAssocID="{D63F193D-13F8-4DAD-BAC0-255175B4CEF6}" presName="spacer" presStyleCnt="0"/>
      <dgm:spPr/>
    </dgm:pt>
    <dgm:pt modelId="{8C1D3F24-F90D-40DF-98D6-BF9078CA0840}" type="pres">
      <dgm:prSet presAssocID="{CEFDC706-6CCF-4404-A0EB-A303B9BF1196}" presName="comp" presStyleCnt="0"/>
      <dgm:spPr/>
    </dgm:pt>
    <dgm:pt modelId="{3FC4260B-C174-4FD6-BE1E-95158CD7137D}" type="pres">
      <dgm:prSet presAssocID="{CEFDC706-6CCF-4404-A0EB-A303B9BF1196}" presName="box" presStyleLbl="node1" presStyleIdx="3" presStyleCnt="6"/>
      <dgm:spPr/>
      <dgm:t>
        <a:bodyPr/>
        <a:lstStyle/>
        <a:p>
          <a:endParaRPr lang="th-TH"/>
        </a:p>
      </dgm:t>
    </dgm:pt>
    <dgm:pt modelId="{4A926115-1476-4EA7-8688-0A8E93BBCDBF}" type="pres">
      <dgm:prSet presAssocID="{CEFDC706-6CCF-4404-A0EB-A303B9BF1196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9D7730F-694F-4607-9331-F146343F4CC8}" type="pres">
      <dgm:prSet presAssocID="{CEFDC706-6CCF-4404-A0EB-A303B9BF1196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9DC223B-9BA5-4901-8CF0-EF4D1DF51D72}" type="pres">
      <dgm:prSet presAssocID="{3B1B5EF1-3D65-444F-B0E7-7053EF4944FF}" presName="spacer" presStyleCnt="0"/>
      <dgm:spPr/>
    </dgm:pt>
    <dgm:pt modelId="{4018E9A3-804A-459C-9D6A-B834DDC80C00}" type="pres">
      <dgm:prSet presAssocID="{8516025F-E376-41B0-9692-AEAE0011B2E0}" presName="comp" presStyleCnt="0"/>
      <dgm:spPr/>
    </dgm:pt>
    <dgm:pt modelId="{04E80B48-E469-456A-B769-25260D5BABA8}" type="pres">
      <dgm:prSet presAssocID="{8516025F-E376-41B0-9692-AEAE0011B2E0}" presName="box" presStyleLbl="node1" presStyleIdx="4" presStyleCnt="6"/>
      <dgm:spPr/>
      <dgm:t>
        <a:bodyPr/>
        <a:lstStyle/>
        <a:p>
          <a:endParaRPr lang="th-TH"/>
        </a:p>
      </dgm:t>
    </dgm:pt>
    <dgm:pt modelId="{FC5ABBA6-7C4F-41AA-BE05-606132E081A9}" type="pres">
      <dgm:prSet presAssocID="{8516025F-E376-41B0-9692-AEAE0011B2E0}" presName="img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1837128E-6D92-4ECD-B03F-FE6E6F5F941B}" type="pres">
      <dgm:prSet presAssocID="{8516025F-E376-41B0-9692-AEAE0011B2E0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8487046-930D-43A8-9F47-C39E910E8ECB}" type="pres">
      <dgm:prSet presAssocID="{375FFD45-8376-48DF-8AB8-4A3B7249AFB6}" presName="spacer" presStyleCnt="0"/>
      <dgm:spPr/>
    </dgm:pt>
    <dgm:pt modelId="{8A24A2F6-3E57-4D1F-9B2C-8F258DF7C7FD}" type="pres">
      <dgm:prSet presAssocID="{209D0569-9549-47BC-B6C5-EAECFAB16614}" presName="comp" presStyleCnt="0"/>
      <dgm:spPr/>
    </dgm:pt>
    <dgm:pt modelId="{50CC842C-C78B-456A-830F-CA7701C304B3}" type="pres">
      <dgm:prSet presAssocID="{209D0569-9549-47BC-B6C5-EAECFAB16614}" presName="box" presStyleLbl="node1" presStyleIdx="5" presStyleCnt="6"/>
      <dgm:spPr/>
      <dgm:t>
        <a:bodyPr/>
        <a:lstStyle/>
        <a:p>
          <a:endParaRPr lang="th-TH"/>
        </a:p>
      </dgm:t>
    </dgm:pt>
    <dgm:pt modelId="{DF8E25C6-0798-4FCA-8965-40A0C5850781}" type="pres">
      <dgm:prSet presAssocID="{209D0569-9549-47BC-B6C5-EAECFAB16614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CA393656-FD2E-4257-8E65-3739ADF873ED}" type="pres">
      <dgm:prSet presAssocID="{209D0569-9549-47BC-B6C5-EAECFAB16614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FE2E051-7567-4244-A18B-7671CDC2F866}" type="presOf" srcId="{7ED28060-A6A4-4416-9D88-E50B6D67494B}" destId="{C43470C9-991A-4FED-ABFD-1D89821206B1}" srcOrd="0" destOrd="0" presId="urn:microsoft.com/office/officeart/2005/8/layout/vList4"/>
    <dgm:cxn modelId="{9E72DD65-07F4-447E-AC3F-6CBA48DBF5A4}" type="presOf" srcId="{8516025F-E376-41B0-9692-AEAE0011B2E0}" destId="{04E80B48-E469-456A-B769-25260D5BABA8}" srcOrd="0" destOrd="0" presId="urn:microsoft.com/office/officeart/2005/8/layout/vList4"/>
    <dgm:cxn modelId="{47BE5EE5-35E9-4B79-8062-3367936155ED}" type="presOf" srcId="{8516025F-E376-41B0-9692-AEAE0011B2E0}" destId="{1837128E-6D92-4ECD-B03F-FE6E6F5F941B}" srcOrd="1" destOrd="0" presId="urn:microsoft.com/office/officeart/2005/8/layout/vList4"/>
    <dgm:cxn modelId="{57C9998D-FE38-40BE-A0DC-9596FFE8F8F3}" type="presOf" srcId="{CEFDC706-6CCF-4404-A0EB-A303B9BF1196}" destId="{F9D7730F-694F-4607-9331-F146343F4CC8}" srcOrd="1" destOrd="0" presId="urn:microsoft.com/office/officeart/2005/8/layout/vList4"/>
    <dgm:cxn modelId="{B2EB4128-74F1-4DCD-892D-3A48F9C04943}" type="presOf" srcId="{1C374EEF-3F04-40B3-B645-4289B8356911}" destId="{AA653400-C2C9-42B1-AA0C-E9E49A19BF4B}" srcOrd="0" destOrd="0" presId="urn:microsoft.com/office/officeart/2005/8/layout/vList4"/>
    <dgm:cxn modelId="{19F94DC5-F829-4C6F-BBBE-40BB1061D343}" type="presOf" srcId="{7ED28060-A6A4-4416-9D88-E50B6D67494B}" destId="{8FBC0A8D-87B1-4B9D-B43A-5AD98EA3F57F}" srcOrd="1" destOrd="0" presId="urn:microsoft.com/office/officeart/2005/8/layout/vList4"/>
    <dgm:cxn modelId="{A47D27FE-0088-4348-8D2F-7A810821438F}" type="presOf" srcId="{209D0569-9549-47BC-B6C5-EAECFAB16614}" destId="{CA393656-FD2E-4257-8E65-3739ADF873ED}" srcOrd="1" destOrd="0" presId="urn:microsoft.com/office/officeart/2005/8/layout/vList4"/>
    <dgm:cxn modelId="{27CF100B-AF3F-4E41-8D48-52755B11D854}" type="presOf" srcId="{209D0569-9549-47BC-B6C5-EAECFAB16614}" destId="{50CC842C-C78B-456A-830F-CA7701C304B3}" srcOrd="0" destOrd="0" presId="urn:microsoft.com/office/officeart/2005/8/layout/vList4"/>
    <dgm:cxn modelId="{19BC5E0C-48F9-4014-B90D-076196513A25}" srcId="{1062204A-92BB-479E-892B-FF0AF2011F73}" destId="{CEFDC706-6CCF-4404-A0EB-A303B9BF1196}" srcOrd="3" destOrd="0" parTransId="{05A57E85-BB45-4567-B960-C613EFA958AD}" sibTransId="{3B1B5EF1-3D65-444F-B0E7-7053EF4944FF}"/>
    <dgm:cxn modelId="{37FCB179-5BCD-4504-9067-FD7521E50AB6}" type="presOf" srcId="{1C374EEF-3F04-40B3-B645-4289B8356911}" destId="{EFFDCCDB-01A1-4ED4-BB9E-9772DC4F20ED}" srcOrd="1" destOrd="0" presId="urn:microsoft.com/office/officeart/2005/8/layout/vList4"/>
    <dgm:cxn modelId="{E93C88ED-85FB-41B2-A725-83DD8DCABF9C}" srcId="{1062204A-92BB-479E-892B-FF0AF2011F73}" destId="{8516025F-E376-41B0-9692-AEAE0011B2E0}" srcOrd="4" destOrd="0" parTransId="{E1D566C6-CCFE-4615-8583-8BC8BB8D49FC}" sibTransId="{375FFD45-8376-48DF-8AB8-4A3B7249AFB6}"/>
    <dgm:cxn modelId="{C6A84AD0-E7CE-4F64-BA6A-B23982DF1683}" srcId="{1062204A-92BB-479E-892B-FF0AF2011F73}" destId="{209D0569-9549-47BC-B6C5-EAECFAB16614}" srcOrd="5" destOrd="0" parTransId="{2E525965-2ED9-42E4-BDF4-B9D91C3754B5}" sibTransId="{DE9B4304-3BE7-425C-9AED-3A8A6A4F299B}"/>
    <dgm:cxn modelId="{1EB44578-A210-4C56-A587-B42F7916D9AF}" type="presOf" srcId="{825B6302-0E07-4E16-8922-AF00C73907DB}" destId="{C3BB338D-1A9B-43D7-9D69-6C5477B4E110}" srcOrd="1" destOrd="0" presId="urn:microsoft.com/office/officeart/2005/8/layout/vList4"/>
    <dgm:cxn modelId="{26255526-CE54-4FD6-8E9B-2D6DD8960CDA}" srcId="{1062204A-92BB-479E-892B-FF0AF2011F73}" destId="{1C374EEF-3F04-40B3-B645-4289B8356911}" srcOrd="2" destOrd="0" parTransId="{77585284-20D0-425B-A43B-AB0EEE7632D3}" sibTransId="{D63F193D-13F8-4DAD-BAC0-255175B4CEF6}"/>
    <dgm:cxn modelId="{392DE528-5325-44E4-99D4-99BA4DBBF0A2}" type="presOf" srcId="{1062204A-92BB-479E-892B-FF0AF2011F73}" destId="{EDABA36F-3B08-4EF8-9037-9A57D6874644}" srcOrd="0" destOrd="0" presId="urn:microsoft.com/office/officeart/2005/8/layout/vList4"/>
    <dgm:cxn modelId="{886D8262-2C3C-4EFD-A962-3DAEB9EA366D}" srcId="{1062204A-92BB-479E-892B-FF0AF2011F73}" destId="{7ED28060-A6A4-4416-9D88-E50B6D67494B}" srcOrd="1" destOrd="0" parTransId="{98648CAC-7605-4C39-8DE9-97734D2FE0EE}" sibTransId="{7D06DF32-736A-4E8A-BAD2-F9C24082430F}"/>
    <dgm:cxn modelId="{D3ADE44D-A58E-4224-9C78-2DAE900F3F64}" srcId="{1062204A-92BB-479E-892B-FF0AF2011F73}" destId="{825B6302-0E07-4E16-8922-AF00C73907DB}" srcOrd="0" destOrd="0" parTransId="{4E87BE13-F501-454F-80BA-CE78D5D430F7}" sibTransId="{E4FD933E-209D-4B93-8BBC-01BC0FB054B7}"/>
    <dgm:cxn modelId="{054B745F-B6C3-4405-B390-830E23A0F5EF}" type="presOf" srcId="{825B6302-0E07-4E16-8922-AF00C73907DB}" destId="{063369CD-123E-4848-9D0A-E4CDC1979376}" srcOrd="0" destOrd="0" presId="urn:microsoft.com/office/officeart/2005/8/layout/vList4"/>
    <dgm:cxn modelId="{1B26A20A-3C92-4C93-B015-7CBD060BBB67}" type="presOf" srcId="{CEFDC706-6CCF-4404-A0EB-A303B9BF1196}" destId="{3FC4260B-C174-4FD6-BE1E-95158CD7137D}" srcOrd="0" destOrd="0" presId="urn:microsoft.com/office/officeart/2005/8/layout/vList4"/>
    <dgm:cxn modelId="{0CF825D8-CB5E-4F08-9704-82FF952B334D}" type="presParOf" srcId="{EDABA36F-3B08-4EF8-9037-9A57D6874644}" destId="{483EC1D8-54F4-43A0-9C5F-9371FE33717C}" srcOrd="0" destOrd="0" presId="urn:microsoft.com/office/officeart/2005/8/layout/vList4"/>
    <dgm:cxn modelId="{7EF4721B-F73D-4481-B92C-EECBF9935C1B}" type="presParOf" srcId="{483EC1D8-54F4-43A0-9C5F-9371FE33717C}" destId="{063369CD-123E-4848-9D0A-E4CDC1979376}" srcOrd="0" destOrd="0" presId="urn:microsoft.com/office/officeart/2005/8/layout/vList4"/>
    <dgm:cxn modelId="{EA75E63D-DD6F-43D0-8A07-9F66405743C3}" type="presParOf" srcId="{483EC1D8-54F4-43A0-9C5F-9371FE33717C}" destId="{3DBD4E1E-CC53-4D09-AF8A-3272266BD03C}" srcOrd="1" destOrd="0" presId="urn:microsoft.com/office/officeart/2005/8/layout/vList4"/>
    <dgm:cxn modelId="{072D8A98-16EE-4E67-8C09-02D032104144}" type="presParOf" srcId="{483EC1D8-54F4-43A0-9C5F-9371FE33717C}" destId="{C3BB338D-1A9B-43D7-9D69-6C5477B4E110}" srcOrd="2" destOrd="0" presId="urn:microsoft.com/office/officeart/2005/8/layout/vList4"/>
    <dgm:cxn modelId="{B0DEC143-9449-4B93-8B11-EF37A2796EB0}" type="presParOf" srcId="{EDABA36F-3B08-4EF8-9037-9A57D6874644}" destId="{FCB45A7B-62D4-420A-B966-E1B229E35B1B}" srcOrd="1" destOrd="0" presId="urn:microsoft.com/office/officeart/2005/8/layout/vList4"/>
    <dgm:cxn modelId="{1FB22355-550A-4430-895F-409C7B62B5F5}" type="presParOf" srcId="{EDABA36F-3B08-4EF8-9037-9A57D6874644}" destId="{722ECD9F-4C99-4C8D-AF71-0BAA2457F845}" srcOrd="2" destOrd="0" presId="urn:microsoft.com/office/officeart/2005/8/layout/vList4"/>
    <dgm:cxn modelId="{59634BB5-9306-4C64-913E-55BA0880807A}" type="presParOf" srcId="{722ECD9F-4C99-4C8D-AF71-0BAA2457F845}" destId="{C43470C9-991A-4FED-ABFD-1D89821206B1}" srcOrd="0" destOrd="0" presId="urn:microsoft.com/office/officeart/2005/8/layout/vList4"/>
    <dgm:cxn modelId="{EE5D3A51-6772-462F-8BD3-8F9CB0F8B9D3}" type="presParOf" srcId="{722ECD9F-4C99-4C8D-AF71-0BAA2457F845}" destId="{C32D2260-8B23-4508-AC5A-59F802E2DEDC}" srcOrd="1" destOrd="0" presId="urn:microsoft.com/office/officeart/2005/8/layout/vList4"/>
    <dgm:cxn modelId="{1015BF6F-F8E9-4857-9131-758F0F22DA1B}" type="presParOf" srcId="{722ECD9F-4C99-4C8D-AF71-0BAA2457F845}" destId="{8FBC0A8D-87B1-4B9D-B43A-5AD98EA3F57F}" srcOrd="2" destOrd="0" presId="urn:microsoft.com/office/officeart/2005/8/layout/vList4"/>
    <dgm:cxn modelId="{89C9B2E2-DE87-42C2-881C-9C14D171910E}" type="presParOf" srcId="{EDABA36F-3B08-4EF8-9037-9A57D6874644}" destId="{6C577940-382B-478E-A6B1-992A9C52C20E}" srcOrd="3" destOrd="0" presId="urn:microsoft.com/office/officeart/2005/8/layout/vList4"/>
    <dgm:cxn modelId="{82804765-D833-4527-BCB2-2C1AC43C1832}" type="presParOf" srcId="{EDABA36F-3B08-4EF8-9037-9A57D6874644}" destId="{A0987584-9EA4-4CB1-918F-A791B39B0171}" srcOrd="4" destOrd="0" presId="urn:microsoft.com/office/officeart/2005/8/layout/vList4"/>
    <dgm:cxn modelId="{14D60D12-0B2E-4833-94BF-3C70016AAAA2}" type="presParOf" srcId="{A0987584-9EA4-4CB1-918F-A791B39B0171}" destId="{AA653400-C2C9-42B1-AA0C-E9E49A19BF4B}" srcOrd="0" destOrd="0" presId="urn:microsoft.com/office/officeart/2005/8/layout/vList4"/>
    <dgm:cxn modelId="{5F7805E7-1515-4B6B-91E9-6A69AC964431}" type="presParOf" srcId="{A0987584-9EA4-4CB1-918F-A791B39B0171}" destId="{050BC1A0-B512-4FAF-853B-25749B07C1F0}" srcOrd="1" destOrd="0" presId="urn:microsoft.com/office/officeart/2005/8/layout/vList4"/>
    <dgm:cxn modelId="{9602FD2E-2959-4C28-972C-8A9BB0D06A79}" type="presParOf" srcId="{A0987584-9EA4-4CB1-918F-A791B39B0171}" destId="{EFFDCCDB-01A1-4ED4-BB9E-9772DC4F20ED}" srcOrd="2" destOrd="0" presId="urn:microsoft.com/office/officeart/2005/8/layout/vList4"/>
    <dgm:cxn modelId="{5B5E57F7-F877-4B00-9ABA-9306CCD41219}" type="presParOf" srcId="{EDABA36F-3B08-4EF8-9037-9A57D6874644}" destId="{3EF78B24-EEF9-49F3-BB82-4B80FE391E3D}" srcOrd="5" destOrd="0" presId="urn:microsoft.com/office/officeart/2005/8/layout/vList4"/>
    <dgm:cxn modelId="{8F83471F-4E63-4483-8282-81E28583E12F}" type="presParOf" srcId="{EDABA36F-3B08-4EF8-9037-9A57D6874644}" destId="{8C1D3F24-F90D-40DF-98D6-BF9078CA0840}" srcOrd="6" destOrd="0" presId="urn:microsoft.com/office/officeart/2005/8/layout/vList4"/>
    <dgm:cxn modelId="{DFF48D06-8EC2-4459-A082-31766ADDAE4F}" type="presParOf" srcId="{8C1D3F24-F90D-40DF-98D6-BF9078CA0840}" destId="{3FC4260B-C174-4FD6-BE1E-95158CD7137D}" srcOrd="0" destOrd="0" presId="urn:microsoft.com/office/officeart/2005/8/layout/vList4"/>
    <dgm:cxn modelId="{1141806A-09FE-424A-855C-FF2C1AD90648}" type="presParOf" srcId="{8C1D3F24-F90D-40DF-98D6-BF9078CA0840}" destId="{4A926115-1476-4EA7-8688-0A8E93BBCDBF}" srcOrd="1" destOrd="0" presId="urn:microsoft.com/office/officeart/2005/8/layout/vList4"/>
    <dgm:cxn modelId="{29D9E3FF-B360-45A4-AFC6-F3C830AE6A86}" type="presParOf" srcId="{8C1D3F24-F90D-40DF-98D6-BF9078CA0840}" destId="{F9D7730F-694F-4607-9331-F146343F4CC8}" srcOrd="2" destOrd="0" presId="urn:microsoft.com/office/officeart/2005/8/layout/vList4"/>
    <dgm:cxn modelId="{63B9FF6E-9CD9-4FAA-B243-F63F019D49A1}" type="presParOf" srcId="{EDABA36F-3B08-4EF8-9037-9A57D6874644}" destId="{69DC223B-9BA5-4901-8CF0-EF4D1DF51D72}" srcOrd="7" destOrd="0" presId="urn:microsoft.com/office/officeart/2005/8/layout/vList4"/>
    <dgm:cxn modelId="{6209AB5D-3AE3-4ADD-9B77-97944E773C3C}" type="presParOf" srcId="{EDABA36F-3B08-4EF8-9037-9A57D6874644}" destId="{4018E9A3-804A-459C-9D6A-B834DDC80C00}" srcOrd="8" destOrd="0" presId="urn:microsoft.com/office/officeart/2005/8/layout/vList4"/>
    <dgm:cxn modelId="{06DBAACB-8052-4C2E-BFBB-B09C89C73D39}" type="presParOf" srcId="{4018E9A3-804A-459C-9D6A-B834DDC80C00}" destId="{04E80B48-E469-456A-B769-25260D5BABA8}" srcOrd="0" destOrd="0" presId="urn:microsoft.com/office/officeart/2005/8/layout/vList4"/>
    <dgm:cxn modelId="{0605F97F-A86A-484C-BC4E-080EC1DD3EC7}" type="presParOf" srcId="{4018E9A3-804A-459C-9D6A-B834DDC80C00}" destId="{FC5ABBA6-7C4F-41AA-BE05-606132E081A9}" srcOrd="1" destOrd="0" presId="urn:microsoft.com/office/officeart/2005/8/layout/vList4"/>
    <dgm:cxn modelId="{AE429664-FC4B-419D-BDD4-0A613270BFF0}" type="presParOf" srcId="{4018E9A3-804A-459C-9D6A-B834DDC80C00}" destId="{1837128E-6D92-4ECD-B03F-FE6E6F5F941B}" srcOrd="2" destOrd="0" presId="urn:microsoft.com/office/officeart/2005/8/layout/vList4"/>
    <dgm:cxn modelId="{DFF74F84-991A-4F5C-BCD8-AEB074730D88}" type="presParOf" srcId="{EDABA36F-3B08-4EF8-9037-9A57D6874644}" destId="{E8487046-930D-43A8-9F47-C39E910E8ECB}" srcOrd="9" destOrd="0" presId="urn:microsoft.com/office/officeart/2005/8/layout/vList4"/>
    <dgm:cxn modelId="{B6C13973-936E-436B-B661-46FFA2D7EF6F}" type="presParOf" srcId="{EDABA36F-3B08-4EF8-9037-9A57D6874644}" destId="{8A24A2F6-3E57-4D1F-9B2C-8F258DF7C7FD}" srcOrd="10" destOrd="0" presId="urn:microsoft.com/office/officeart/2005/8/layout/vList4"/>
    <dgm:cxn modelId="{ADE88D7A-44A8-42B9-A849-C9BBB08E53F1}" type="presParOf" srcId="{8A24A2F6-3E57-4D1F-9B2C-8F258DF7C7FD}" destId="{50CC842C-C78B-456A-830F-CA7701C304B3}" srcOrd="0" destOrd="0" presId="urn:microsoft.com/office/officeart/2005/8/layout/vList4"/>
    <dgm:cxn modelId="{57EDA0C6-EBE9-4B4F-B7E8-7493D9610DF3}" type="presParOf" srcId="{8A24A2F6-3E57-4D1F-9B2C-8F258DF7C7FD}" destId="{DF8E25C6-0798-4FCA-8965-40A0C5850781}" srcOrd="1" destOrd="0" presId="urn:microsoft.com/office/officeart/2005/8/layout/vList4"/>
    <dgm:cxn modelId="{C5E415B5-6B23-45B5-BC1B-E190D06B3348}" type="presParOf" srcId="{8A24A2F6-3E57-4D1F-9B2C-8F258DF7C7FD}" destId="{CA393656-FD2E-4257-8E65-3739ADF873E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FA8D36-6913-420B-83A5-9E41EA9F6A8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F9644481-DF5D-49A4-AFB5-90379FF1E924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เพื่อให้กฎหมายที่ตราขึ้นเป็นกฎหมายที่ดี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FFFAF81-7E60-4152-ACFE-474910E34D11}" type="parTrans" cxnId="{B77C4586-DFCF-47A6-BD8E-00E7E834A24A}">
      <dgm:prSet/>
      <dgm:spPr/>
      <dgm:t>
        <a:bodyPr/>
        <a:lstStyle/>
        <a:p>
          <a:endParaRPr lang="th-TH"/>
        </a:p>
      </dgm:t>
    </dgm:pt>
    <dgm:pt modelId="{E938EED3-1BA1-4DE3-A59E-589BAA59C9BD}" type="sibTrans" cxnId="{B77C4586-DFCF-47A6-BD8E-00E7E834A24A}">
      <dgm:prSet/>
      <dgm:spPr/>
      <dgm:t>
        <a:bodyPr/>
        <a:lstStyle/>
        <a:p>
          <a:endParaRPr lang="th-TH"/>
        </a:p>
      </dgm:t>
    </dgm:pt>
    <dgm:pt modelId="{3315C4E2-37FE-4C7C-B7BA-CCD23B24DFE5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เพื่อให้มีการทบทวนหรือยกเลิกกฎหมายที่ล้าสมัย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511F8B0-BFEE-40E3-86FC-1F27281F9F74}" type="parTrans" cxnId="{AD5315CE-BBBE-4B65-8A96-C894E94CE442}">
      <dgm:prSet/>
      <dgm:spPr/>
      <dgm:t>
        <a:bodyPr/>
        <a:lstStyle/>
        <a:p>
          <a:endParaRPr lang="th-TH"/>
        </a:p>
      </dgm:t>
    </dgm:pt>
    <dgm:pt modelId="{2C103AE6-6B70-4D95-A73C-51733C737471}" type="sibTrans" cxnId="{AD5315CE-BBBE-4B65-8A96-C894E94CE442}">
      <dgm:prSet/>
      <dgm:spPr/>
      <dgm:t>
        <a:bodyPr/>
        <a:lstStyle/>
        <a:p>
          <a:endParaRPr lang="th-TH"/>
        </a:p>
      </dgm:t>
    </dgm:pt>
    <dgm:pt modelId="{4B2A5BBC-8104-4AC4-A360-B91B9CAD4FA7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เพื่อให้มีกลไกทางกฎหมายในการสร้างความเป็นธรรม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C55E9CE7-1B8B-420A-A665-6D4E05A08116}" type="parTrans" cxnId="{73EEE353-E662-44DA-A30D-3FFAC3926033}">
      <dgm:prSet/>
      <dgm:spPr/>
      <dgm:t>
        <a:bodyPr/>
        <a:lstStyle/>
        <a:p>
          <a:endParaRPr lang="th-TH"/>
        </a:p>
      </dgm:t>
    </dgm:pt>
    <dgm:pt modelId="{870BB204-990B-4FCA-B45A-447656CE26A5}" type="sibTrans" cxnId="{73EEE353-E662-44DA-A30D-3FFAC3926033}">
      <dgm:prSet/>
      <dgm:spPr/>
      <dgm:t>
        <a:bodyPr/>
        <a:lstStyle/>
        <a:p>
          <a:endParaRPr lang="th-TH"/>
        </a:p>
      </dgm:t>
    </dgm:pt>
    <dgm:pt modelId="{5A198184-6954-4680-B2D2-FA3C8AAEFD3B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เพื่อให้มีกลไกทางกฎหมายในการเพิ่มขีดความสามารถการแข่งขันของประเทศ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CAF09E43-6F42-4E74-924F-DB565DB767A6}" type="parTrans" cxnId="{26081745-BB42-4A3A-AAC4-08F663762D24}">
      <dgm:prSet/>
      <dgm:spPr/>
      <dgm:t>
        <a:bodyPr/>
        <a:lstStyle/>
        <a:p>
          <a:endParaRPr lang="th-TH"/>
        </a:p>
      </dgm:t>
    </dgm:pt>
    <dgm:pt modelId="{13A0FB9B-87E4-4BFE-B271-9231236B6FD8}" type="sibTrans" cxnId="{26081745-BB42-4A3A-AAC4-08F663762D24}">
      <dgm:prSet/>
      <dgm:spPr/>
      <dgm:t>
        <a:bodyPr/>
        <a:lstStyle/>
        <a:p>
          <a:endParaRPr lang="th-TH"/>
        </a:p>
      </dgm:t>
    </dgm:pt>
    <dgm:pt modelId="{64F814A4-20BE-43F9-A334-462AF2CA7AD7}">
      <dgm:prSet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เพื่อให้การบังคับใช้กฎหมายเป็นไปอย่างมีประสิทธิภาพ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7359EDFB-79BA-45F1-BC85-E9CDD09F1846}" type="parTrans" cxnId="{CCF2892F-ABA9-4830-947A-5C5C2FC64BF3}">
      <dgm:prSet/>
      <dgm:spPr/>
      <dgm:t>
        <a:bodyPr/>
        <a:lstStyle/>
        <a:p>
          <a:endParaRPr lang="th-TH"/>
        </a:p>
      </dgm:t>
    </dgm:pt>
    <dgm:pt modelId="{2658DD09-98DC-41C5-822B-217CF22D806A}" type="sibTrans" cxnId="{CCF2892F-ABA9-4830-947A-5C5C2FC64BF3}">
      <dgm:prSet/>
      <dgm:spPr/>
      <dgm:t>
        <a:bodyPr/>
        <a:lstStyle/>
        <a:p>
          <a:endParaRPr lang="th-TH"/>
        </a:p>
      </dgm:t>
    </dgm:pt>
    <dgm:pt modelId="{99E72DB4-B6C8-407A-A400-AD2A9002A163}" type="pres">
      <dgm:prSet presAssocID="{70FA8D36-6913-420B-83A5-9E41EA9F6A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3965B50B-2828-410C-B287-A3B198F00637}" type="pres">
      <dgm:prSet presAssocID="{70FA8D36-6913-420B-83A5-9E41EA9F6A86}" presName="Name1" presStyleCnt="0"/>
      <dgm:spPr/>
    </dgm:pt>
    <dgm:pt modelId="{CBD6F79E-2C69-4FAD-BB7C-2B3704F35ACF}" type="pres">
      <dgm:prSet presAssocID="{70FA8D36-6913-420B-83A5-9E41EA9F6A86}" presName="cycle" presStyleCnt="0"/>
      <dgm:spPr/>
    </dgm:pt>
    <dgm:pt modelId="{B7AA0B9A-207F-43AA-AA2D-DFA36E1F0CC6}" type="pres">
      <dgm:prSet presAssocID="{70FA8D36-6913-420B-83A5-9E41EA9F6A86}" presName="srcNode" presStyleLbl="node1" presStyleIdx="0" presStyleCnt="5"/>
      <dgm:spPr/>
    </dgm:pt>
    <dgm:pt modelId="{323F541E-003B-4D8E-B689-4F14ACD1D2A6}" type="pres">
      <dgm:prSet presAssocID="{70FA8D36-6913-420B-83A5-9E41EA9F6A86}" presName="conn" presStyleLbl="parChTrans1D2" presStyleIdx="0" presStyleCnt="1"/>
      <dgm:spPr/>
      <dgm:t>
        <a:bodyPr/>
        <a:lstStyle/>
        <a:p>
          <a:endParaRPr lang="th-TH"/>
        </a:p>
      </dgm:t>
    </dgm:pt>
    <dgm:pt modelId="{7A6CD6D3-F479-4DEB-A1ED-581791795CC7}" type="pres">
      <dgm:prSet presAssocID="{70FA8D36-6913-420B-83A5-9E41EA9F6A86}" presName="extraNode" presStyleLbl="node1" presStyleIdx="0" presStyleCnt="5"/>
      <dgm:spPr/>
    </dgm:pt>
    <dgm:pt modelId="{30237FFD-C137-4B71-AD49-EE247E35D089}" type="pres">
      <dgm:prSet presAssocID="{70FA8D36-6913-420B-83A5-9E41EA9F6A86}" presName="dstNode" presStyleLbl="node1" presStyleIdx="0" presStyleCnt="5"/>
      <dgm:spPr/>
    </dgm:pt>
    <dgm:pt modelId="{5CF0E938-D1B4-4302-A0AC-72F0053AC541}" type="pres">
      <dgm:prSet presAssocID="{F9644481-DF5D-49A4-AFB5-90379FF1E92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6003C4-56B2-438A-933C-418851D55C2C}" type="pres">
      <dgm:prSet presAssocID="{F9644481-DF5D-49A4-AFB5-90379FF1E924}" presName="accent_1" presStyleCnt="0"/>
      <dgm:spPr/>
    </dgm:pt>
    <dgm:pt modelId="{EB07AFDD-3700-4A28-9CFD-9336502B9DC9}" type="pres">
      <dgm:prSet presAssocID="{F9644481-DF5D-49A4-AFB5-90379FF1E924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696E93DA-38EF-4EC7-B7E3-3C1162FDCB51}" type="pres">
      <dgm:prSet presAssocID="{3315C4E2-37FE-4C7C-B7BA-CCD23B24DFE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4FDD3DF-CD07-4B52-A699-C5AD72C14F32}" type="pres">
      <dgm:prSet presAssocID="{3315C4E2-37FE-4C7C-B7BA-CCD23B24DFE5}" presName="accent_2" presStyleCnt="0"/>
      <dgm:spPr/>
    </dgm:pt>
    <dgm:pt modelId="{D1EB3B2E-987D-4C8A-8C69-FB636FF2CBB6}" type="pres">
      <dgm:prSet presAssocID="{3315C4E2-37FE-4C7C-B7BA-CCD23B24DFE5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34D422E0-FC52-4AA1-9273-F54F0014FC35}" type="pres">
      <dgm:prSet presAssocID="{4B2A5BBC-8104-4AC4-A360-B91B9CAD4FA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B48A89A-C125-4836-ABDD-B87BB93EBA29}" type="pres">
      <dgm:prSet presAssocID="{4B2A5BBC-8104-4AC4-A360-B91B9CAD4FA7}" presName="accent_3" presStyleCnt="0"/>
      <dgm:spPr/>
    </dgm:pt>
    <dgm:pt modelId="{A36DBF09-1318-4FBE-A50F-30B741454206}" type="pres">
      <dgm:prSet presAssocID="{4B2A5BBC-8104-4AC4-A360-B91B9CAD4FA7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9662318E-89AE-4F5D-B0FA-AAE58A21E534}" type="pres">
      <dgm:prSet presAssocID="{5A198184-6954-4680-B2D2-FA3C8AAEFD3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43E98BA-4F8A-4ABE-82B1-4F9F240F8604}" type="pres">
      <dgm:prSet presAssocID="{5A198184-6954-4680-B2D2-FA3C8AAEFD3B}" presName="accent_4" presStyleCnt="0"/>
      <dgm:spPr/>
    </dgm:pt>
    <dgm:pt modelId="{16EC619B-8804-4FED-94C5-C68DCEF24BBD}" type="pres">
      <dgm:prSet presAssocID="{5A198184-6954-4680-B2D2-FA3C8AAEFD3B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4D4FF0B6-3324-48CD-9232-DB40F25A634A}" type="pres">
      <dgm:prSet presAssocID="{64F814A4-20BE-43F9-A334-462AF2CA7AD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08356A-A4FF-4868-AC5C-E66F7CCAC4CC}" type="pres">
      <dgm:prSet presAssocID="{64F814A4-20BE-43F9-A334-462AF2CA7AD7}" presName="accent_5" presStyleCnt="0"/>
      <dgm:spPr/>
    </dgm:pt>
    <dgm:pt modelId="{DC6C9F1D-CA16-44F9-B039-7FAE135F28B1}" type="pres">
      <dgm:prSet presAssocID="{64F814A4-20BE-43F9-A334-462AF2CA7AD7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h-TH"/>
        </a:p>
      </dgm:t>
    </dgm:pt>
  </dgm:ptLst>
  <dgm:cxnLst>
    <dgm:cxn modelId="{34D7D45D-9980-4D7A-851F-210300E1466E}" type="presOf" srcId="{3315C4E2-37FE-4C7C-B7BA-CCD23B24DFE5}" destId="{696E93DA-38EF-4EC7-B7E3-3C1162FDCB51}" srcOrd="0" destOrd="0" presId="urn:microsoft.com/office/officeart/2008/layout/VerticalCurvedList"/>
    <dgm:cxn modelId="{3848FC3D-DA51-426D-AED9-72C0FDC17704}" type="presOf" srcId="{F9644481-DF5D-49A4-AFB5-90379FF1E924}" destId="{5CF0E938-D1B4-4302-A0AC-72F0053AC541}" srcOrd="0" destOrd="0" presId="urn:microsoft.com/office/officeart/2008/layout/VerticalCurvedList"/>
    <dgm:cxn modelId="{B77C4586-DFCF-47A6-BD8E-00E7E834A24A}" srcId="{70FA8D36-6913-420B-83A5-9E41EA9F6A86}" destId="{F9644481-DF5D-49A4-AFB5-90379FF1E924}" srcOrd="0" destOrd="0" parTransId="{5FFFAF81-7E60-4152-ACFE-474910E34D11}" sibTransId="{E938EED3-1BA1-4DE3-A59E-589BAA59C9BD}"/>
    <dgm:cxn modelId="{6137838D-A022-4CE6-90FF-8153942EB187}" type="presOf" srcId="{5A198184-6954-4680-B2D2-FA3C8AAEFD3B}" destId="{9662318E-89AE-4F5D-B0FA-AAE58A21E534}" srcOrd="0" destOrd="0" presId="urn:microsoft.com/office/officeart/2008/layout/VerticalCurvedList"/>
    <dgm:cxn modelId="{33A75148-0BB0-4A36-871A-069FF36B11CC}" type="presOf" srcId="{4B2A5BBC-8104-4AC4-A360-B91B9CAD4FA7}" destId="{34D422E0-FC52-4AA1-9273-F54F0014FC35}" srcOrd="0" destOrd="0" presId="urn:microsoft.com/office/officeart/2008/layout/VerticalCurvedList"/>
    <dgm:cxn modelId="{B96998B7-2FF0-438E-89E1-4E2FCDEDF813}" type="presOf" srcId="{64F814A4-20BE-43F9-A334-462AF2CA7AD7}" destId="{4D4FF0B6-3324-48CD-9232-DB40F25A634A}" srcOrd="0" destOrd="0" presId="urn:microsoft.com/office/officeart/2008/layout/VerticalCurvedList"/>
    <dgm:cxn modelId="{CCF2892F-ABA9-4830-947A-5C5C2FC64BF3}" srcId="{70FA8D36-6913-420B-83A5-9E41EA9F6A86}" destId="{64F814A4-20BE-43F9-A334-462AF2CA7AD7}" srcOrd="4" destOrd="0" parTransId="{7359EDFB-79BA-45F1-BC85-E9CDD09F1846}" sibTransId="{2658DD09-98DC-41C5-822B-217CF22D806A}"/>
    <dgm:cxn modelId="{E53749C7-E6A0-4668-8C45-113739125D3D}" type="presOf" srcId="{E938EED3-1BA1-4DE3-A59E-589BAA59C9BD}" destId="{323F541E-003B-4D8E-B689-4F14ACD1D2A6}" srcOrd="0" destOrd="0" presId="urn:microsoft.com/office/officeart/2008/layout/VerticalCurvedList"/>
    <dgm:cxn modelId="{AD5315CE-BBBE-4B65-8A96-C894E94CE442}" srcId="{70FA8D36-6913-420B-83A5-9E41EA9F6A86}" destId="{3315C4E2-37FE-4C7C-B7BA-CCD23B24DFE5}" srcOrd="1" destOrd="0" parTransId="{1511F8B0-BFEE-40E3-86FC-1F27281F9F74}" sibTransId="{2C103AE6-6B70-4D95-A73C-51733C737471}"/>
    <dgm:cxn modelId="{5E0EC702-5A90-4296-9031-FD8B1C7A7FBA}" type="presOf" srcId="{70FA8D36-6913-420B-83A5-9E41EA9F6A86}" destId="{99E72DB4-B6C8-407A-A400-AD2A9002A163}" srcOrd="0" destOrd="0" presId="urn:microsoft.com/office/officeart/2008/layout/VerticalCurvedList"/>
    <dgm:cxn modelId="{26081745-BB42-4A3A-AAC4-08F663762D24}" srcId="{70FA8D36-6913-420B-83A5-9E41EA9F6A86}" destId="{5A198184-6954-4680-B2D2-FA3C8AAEFD3B}" srcOrd="3" destOrd="0" parTransId="{CAF09E43-6F42-4E74-924F-DB565DB767A6}" sibTransId="{13A0FB9B-87E4-4BFE-B271-9231236B6FD8}"/>
    <dgm:cxn modelId="{73EEE353-E662-44DA-A30D-3FFAC3926033}" srcId="{70FA8D36-6913-420B-83A5-9E41EA9F6A86}" destId="{4B2A5BBC-8104-4AC4-A360-B91B9CAD4FA7}" srcOrd="2" destOrd="0" parTransId="{C55E9CE7-1B8B-420A-A665-6D4E05A08116}" sibTransId="{870BB204-990B-4FCA-B45A-447656CE26A5}"/>
    <dgm:cxn modelId="{D3111F53-4B88-451E-BE52-787226EF9FAC}" type="presParOf" srcId="{99E72DB4-B6C8-407A-A400-AD2A9002A163}" destId="{3965B50B-2828-410C-B287-A3B198F00637}" srcOrd="0" destOrd="0" presId="urn:microsoft.com/office/officeart/2008/layout/VerticalCurvedList"/>
    <dgm:cxn modelId="{E6DEBF95-9CBE-4FBA-BB4A-35C1FCE5981E}" type="presParOf" srcId="{3965B50B-2828-410C-B287-A3B198F00637}" destId="{CBD6F79E-2C69-4FAD-BB7C-2B3704F35ACF}" srcOrd="0" destOrd="0" presId="urn:microsoft.com/office/officeart/2008/layout/VerticalCurvedList"/>
    <dgm:cxn modelId="{4E1C736F-77F7-4D0D-8AAF-24758923074A}" type="presParOf" srcId="{CBD6F79E-2C69-4FAD-BB7C-2B3704F35ACF}" destId="{B7AA0B9A-207F-43AA-AA2D-DFA36E1F0CC6}" srcOrd="0" destOrd="0" presId="urn:microsoft.com/office/officeart/2008/layout/VerticalCurvedList"/>
    <dgm:cxn modelId="{D8D0D591-845F-47D1-B349-7509BCE03A17}" type="presParOf" srcId="{CBD6F79E-2C69-4FAD-BB7C-2B3704F35ACF}" destId="{323F541E-003B-4D8E-B689-4F14ACD1D2A6}" srcOrd="1" destOrd="0" presId="urn:microsoft.com/office/officeart/2008/layout/VerticalCurvedList"/>
    <dgm:cxn modelId="{30277DBB-3119-431A-B348-B26F4CF26D89}" type="presParOf" srcId="{CBD6F79E-2C69-4FAD-BB7C-2B3704F35ACF}" destId="{7A6CD6D3-F479-4DEB-A1ED-581791795CC7}" srcOrd="2" destOrd="0" presId="urn:microsoft.com/office/officeart/2008/layout/VerticalCurvedList"/>
    <dgm:cxn modelId="{B254670D-2C99-4A7E-A0A0-9634294D7118}" type="presParOf" srcId="{CBD6F79E-2C69-4FAD-BB7C-2B3704F35ACF}" destId="{30237FFD-C137-4B71-AD49-EE247E35D089}" srcOrd="3" destOrd="0" presId="urn:microsoft.com/office/officeart/2008/layout/VerticalCurvedList"/>
    <dgm:cxn modelId="{020445D3-8A7F-4A7B-9F0A-2AB23DA0D978}" type="presParOf" srcId="{3965B50B-2828-410C-B287-A3B198F00637}" destId="{5CF0E938-D1B4-4302-A0AC-72F0053AC541}" srcOrd="1" destOrd="0" presId="urn:microsoft.com/office/officeart/2008/layout/VerticalCurvedList"/>
    <dgm:cxn modelId="{81125A63-1610-4D7A-8B2C-168BAB3B38BA}" type="presParOf" srcId="{3965B50B-2828-410C-B287-A3B198F00637}" destId="{346003C4-56B2-438A-933C-418851D55C2C}" srcOrd="2" destOrd="0" presId="urn:microsoft.com/office/officeart/2008/layout/VerticalCurvedList"/>
    <dgm:cxn modelId="{BDD7A077-9888-4056-A91A-397F2B071F43}" type="presParOf" srcId="{346003C4-56B2-438A-933C-418851D55C2C}" destId="{EB07AFDD-3700-4A28-9CFD-9336502B9DC9}" srcOrd="0" destOrd="0" presId="urn:microsoft.com/office/officeart/2008/layout/VerticalCurvedList"/>
    <dgm:cxn modelId="{88A0C033-52C7-4401-B6B2-12172D03FA3F}" type="presParOf" srcId="{3965B50B-2828-410C-B287-A3B198F00637}" destId="{696E93DA-38EF-4EC7-B7E3-3C1162FDCB51}" srcOrd="3" destOrd="0" presId="urn:microsoft.com/office/officeart/2008/layout/VerticalCurvedList"/>
    <dgm:cxn modelId="{3260056F-3D74-4D2A-98A4-81AD25266220}" type="presParOf" srcId="{3965B50B-2828-410C-B287-A3B198F00637}" destId="{A4FDD3DF-CD07-4B52-A699-C5AD72C14F32}" srcOrd="4" destOrd="0" presId="urn:microsoft.com/office/officeart/2008/layout/VerticalCurvedList"/>
    <dgm:cxn modelId="{B27613E5-7F79-4303-8BF2-D520E68C225D}" type="presParOf" srcId="{A4FDD3DF-CD07-4B52-A699-C5AD72C14F32}" destId="{D1EB3B2E-987D-4C8A-8C69-FB636FF2CBB6}" srcOrd="0" destOrd="0" presId="urn:microsoft.com/office/officeart/2008/layout/VerticalCurvedList"/>
    <dgm:cxn modelId="{82AB859F-09DE-4887-B223-8E1F0E9BCD86}" type="presParOf" srcId="{3965B50B-2828-410C-B287-A3B198F00637}" destId="{34D422E0-FC52-4AA1-9273-F54F0014FC35}" srcOrd="5" destOrd="0" presId="urn:microsoft.com/office/officeart/2008/layout/VerticalCurvedList"/>
    <dgm:cxn modelId="{3463B945-908E-43D9-831B-CBB2B6916A33}" type="presParOf" srcId="{3965B50B-2828-410C-B287-A3B198F00637}" destId="{EB48A89A-C125-4836-ABDD-B87BB93EBA29}" srcOrd="6" destOrd="0" presId="urn:microsoft.com/office/officeart/2008/layout/VerticalCurvedList"/>
    <dgm:cxn modelId="{7EBF7ECF-1C10-4E7C-977F-9626AD3BB5ED}" type="presParOf" srcId="{EB48A89A-C125-4836-ABDD-B87BB93EBA29}" destId="{A36DBF09-1318-4FBE-A50F-30B741454206}" srcOrd="0" destOrd="0" presId="urn:microsoft.com/office/officeart/2008/layout/VerticalCurvedList"/>
    <dgm:cxn modelId="{75DA1A58-6B23-4548-B727-0E333E17581B}" type="presParOf" srcId="{3965B50B-2828-410C-B287-A3B198F00637}" destId="{9662318E-89AE-4F5D-B0FA-AAE58A21E534}" srcOrd="7" destOrd="0" presId="urn:microsoft.com/office/officeart/2008/layout/VerticalCurvedList"/>
    <dgm:cxn modelId="{8EA86484-65FC-49F9-8AFD-E3396D2F7BA4}" type="presParOf" srcId="{3965B50B-2828-410C-B287-A3B198F00637}" destId="{643E98BA-4F8A-4ABE-82B1-4F9F240F8604}" srcOrd="8" destOrd="0" presId="urn:microsoft.com/office/officeart/2008/layout/VerticalCurvedList"/>
    <dgm:cxn modelId="{038D99AE-8816-4301-BF7D-A7CB3D28B84A}" type="presParOf" srcId="{643E98BA-4F8A-4ABE-82B1-4F9F240F8604}" destId="{16EC619B-8804-4FED-94C5-C68DCEF24BBD}" srcOrd="0" destOrd="0" presId="urn:microsoft.com/office/officeart/2008/layout/VerticalCurvedList"/>
    <dgm:cxn modelId="{CD8F7E04-209B-4EC5-8BF0-BF134E39F3FD}" type="presParOf" srcId="{3965B50B-2828-410C-B287-A3B198F00637}" destId="{4D4FF0B6-3324-48CD-9232-DB40F25A634A}" srcOrd="9" destOrd="0" presId="urn:microsoft.com/office/officeart/2008/layout/VerticalCurvedList"/>
    <dgm:cxn modelId="{1BD95C68-064B-4DFB-BC53-7B7162D74346}" type="presParOf" srcId="{3965B50B-2828-410C-B287-A3B198F00637}" destId="{5F08356A-A4FF-4868-AC5C-E66F7CCAC4CC}" srcOrd="10" destOrd="0" presId="urn:microsoft.com/office/officeart/2008/layout/VerticalCurvedList"/>
    <dgm:cxn modelId="{BFEF51D5-922B-42AC-8C0C-F4C9A54BA076}" type="presParOf" srcId="{5F08356A-A4FF-4868-AC5C-E66F7CCAC4CC}" destId="{DC6C9F1D-CA16-44F9-B039-7FAE135F28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CC6099-3648-4A18-BD73-28C4695EDAB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22152882-433B-46A7-87AD-539A421512CA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กฎหมายเป็นกฎหมายที่ดีและเป็นธรรม สอดคล้องกับหลักนิติธรรม 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12A27D3B-FEC8-46A8-B1F7-23E5A6893138}" type="parTrans" cxnId="{0A8B780A-41B6-497A-B486-D61DDC972BD9}">
      <dgm:prSet/>
      <dgm:spPr/>
      <dgm:t>
        <a:bodyPr/>
        <a:lstStyle/>
        <a:p>
          <a:endParaRPr lang="th-TH"/>
        </a:p>
      </dgm:t>
    </dgm:pt>
    <dgm:pt modelId="{08C83281-7687-46E6-8C08-70D2A65825A2}" type="sibTrans" cxnId="{0A8B780A-41B6-497A-B486-D61DDC972BD9}">
      <dgm:prSet/>
      <dgm:spPr/>
      <dgm:t>
        <a:bodyPr/>
        <a:lstStyle/>
        <a:p>
          <a:endParaRPr lang="th-TH"/>
        </a:p>
      </dgm:t>
    </dgm:pt>
    <dgm:pt modelId="{03A3527C-DB61-4905-A8C0-BF385421CE08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กฎหมายเป็นเครื่องมือส่งเสริมการพัฒนาเศรษฐกิจและ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F771DA2E-2B8C-43F3-B97D-7043B4410BB6}" type="parTrans" cxnId="{71930B8C-D0FA-492B-8307-F5100A9CB28D}">
      <dgm:prSet/>
      <dgm:spPr/>
      <dgm:t>
        <a:bodyPr/>
        <a:lstStyle/>
        <a:p>
          <a:endParaRPr lang="th-TH"/>
        </a:p>
      </dgm:t>
    </dgm:pt>
    <dgm:pt modelId="{958CE101-0464-4706-B079-493E47F733BC}" type="sibTrans" cxnId="{71930B8C-D0FA-492B-8307-F5100A9CB28D}">
      <dgm:prSet/>
      <dgm:spPr/>
      <dgm:t>
        <a:bodyPr/>
        <a:lstStyle/>
        <a:p>
          <a:endParaRPr lang="th-TH"/>
        </a:p>
      </dgm:t>
    </dgm:pt>
    <dgm:pt modelId="{8DFF0FA2-E7F9-44F4-86CD-1F3B1055E9B6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ประชาชนมีส่วนร่วมในกระบวนการการจัดทำและเสนอร่างกฎหมาย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91ABCCD2-D343-43C7-8FD7-D6A117880C07}" type="parTrans" cxnId="{7447FDE7-8A32-4F9E-9364-4150C5BF21BB}">
      <dgm:prSet/>
      <dgm:spPr/>
      <dgm:t>
        <a:bodyPr/>
        <a:lstStyle/>
        <a:p>
          <a:endParaRPr lang="th-TH"/>
        </a:p>
      </dgm:t>
    </dgm:pt>
    <dgm:pt modelId="{22FDAB55-EEC7-4A53-BD65-04F2748883D3}" type="sibTrans" cxnId="{7447FDE7-8A32-4F9E-9364-4150C5BF21BB}">
      <dgm:prSet/>
      <dgm:spPr/>
      <dgm:t>
        <a:bodyPr/>
        <a:lstStyle/>
        <a:p>
          <a:endParaRPr lang="th-TH"/>
        </a:p>
      </dgm:t>
    </dgm:pt>
    <dgm:pt modelId="{940A9350-8D3D-44DB-A2F1-9244BC066357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ผู้บังคับใช้กฎหมายมีความรู้ความเข้าใจ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5E4996BA-131E-4C44-819D-D420318EE5BB}" type="parTrans" cxnId="{F19DA04B-9B36-494A-880A-FF9E75E65EEC}">
      <dgm:prSet/>
      <dgm:spPr/>
      <dgm:t>
        <a:bodyPr/>
        <a:lstStyle/>
        <a:p>
          <a:endParaRPr lang="th-TH"/>
        </a:p>
      </dgm:t>
    </dgm:pt>
    <dgm:pt modelId="{1EF38445-1BC6-4D62-B6F0-C21CCB71A2AC}" type="sibTrans" cxnId="{F19DA04B-9B36-494A-880A-FF9E75E65EEC}">
      <dgm:prSet/>
      <dgm:spPr/>
      <dgm:t>
        <a:bodyPr/>
        <a:lstStyle/>
        <a:p>
          <a:endParaRPr lang="th-TH"/>
        </a:p>
      </dgm:t>
    </dgm:pt>
    <dgm:pt modelId="{A3EB5486-D51A-4F80-A287-6DBCB8FC785F}">
      <dgm:prSet phldrT="[ข้อความ]" custT="1"/>
      <dgm:spPr/>
      <dgm:t>
        <a:bodyPr/>
        <a:lstStyle/>
        <a:p>
          <a:r>
            <a:rPr lang="th-TH" sz="1800" b="1" dirty="0" smtClean="0">
              <a:latin typeface="TH SarabunIT๙" pitchFamily="34" charset="-34"/>
              <a:cs typeface="TH SarabunIT๙" pitchFamily="34" charset="-34"/>
            </a:rPr>
            <a:t>ประชาชนมีความรู้ความเข้าใจในกฎหมาย </a:t>
          </a:r>
          <a:endParaRPr lang="th-TH" sz="1800" b="1" dirty="0">
            <a:latin typeface="TH SarabunIT๙" pitchFamily="34" charset="-34"/>
            <a:cs typeface="TH SarabunIT๙" pitchFamily="34" charset="-34"/>
          </a:endParaRPr>
        </a:p>
      </dgm:t>
    </dgm:pt>
    <dgm:pt modelId="{6B4BD3E4-0DDE-4EC2-A46B-3CB12E8A5694}" type="parTrans" cxnId="{8277BFB6-348B-49B5-8715-FF3E80275C74}">
      <dgm:prSet/>
      <dgm:spPr/>
      <dgm:t>
        <a:bodyPr/>
        <a:lstStyle/>
        <a:p>
          <a:endParaRPr lang="th-TH"/>
        </a:p>
      </dgm:t>
    </dgm:pt>
    <dgm:pt modelId="{573C8E2E-1D96-40EE-B24D-C269C6A681A2}" type="sibTrans" cxnId="{8277BFB6-348B-49B5-8715-FF3E80275C74}">
      <dgm:prSet/>
      <dgm:spPr/>
      <dgm:t>
        <a:bodyPr/>
        <a:lstStyle/>
        <a:p>
          <a:endParaRPr lang="th-TH"/>
        </a:p>
      </dgm:t>
    </dgm:pt>
    <dgm:pt modelId="{9B714887-20FB-4E0D-A53F-8795BA561484}" type="pres">
      <dgm:prSet presAssocID="{1CCC6099-3648-4A18-BD73-28C4695EDA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EEA9C8F-E3E6-4CE8-845C-5726FA80EA20}" type="pres">
      <dgm:prSet presAssocID="{22152882-433B-46A7-87AD-539A421512C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47FC10-58C6-43E9-BB33-ACBB4BB52B67}" type="pres">
      <dgm:prSet presAssocID="{08C83281-7687-46E6-8C08-70D2A65825A2}" presName="spacer" presStyleCnt="0"/>
      <dgm:spPr/>
    </dgm:pt>
    <dgm:pt modelId="{0CBEE433-5104-4BAF-BC33-57AD99C2DCFB}" type="pres">
      <dgm:prSet presAssocID="{03A3527C-DB61-4905-A8C0-BF385421CE0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946C3C-A8DF-43B7-AD89-B4C8AF3FA90B}" type="pres">
      <dgm:prSet presAssocID="{958CE101-0464-4706-B079-493E47F733BC}" presName="spacer" presStyleCnt="0"/>
      <dgm:spPr/>
    </dgm:pt>
    <dgm:pt modelId="{96CDA729-E4C1-4D77-8C73-95604E5D7625}" type="pres">
      <dgm:prSet presAssocID="{8DFF0FA2-E7F9-44F4-86CD-1F3B1055E9B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3502BF3-D987-46ED-BC42-B7D096DFEB52}" type="pres">
      <dgm:prSet presAssocID="{22FDAB55-EEC7-4A53-BD65-04F2748883D3}" presName="spacer" presStyleCnt="0"/>
      <dgm:spPr/>
    </dgm:pt>
    <dgm:pt modelId="{8D36F9AB-0ACC-45F8-9D5D-EBF0707A496D}" type="pres">
      <dgm:prSet presAssocID="{A3EB5486-D51A-4F80-A287-6DBCB8FC785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2E477C3-4BBA-4950-97A4-8761A6668D0D}" type="pres">
      <dgm:prSet presAssocID="{573C8E2E-1D96-40EE-B24D-C269C6A681A2}" presName="spacer" presStyleCnt="0"/>
      <dgm:spPr/>
    </dgm:pt>
    <dgm:pt modelId="{3194C8B8-38CD-47A6-B156-7AE4AC1EA799}" type="pres">
      <dgm:prSet presAssocID="{940A9350-8D3D-44DB-A2F1-9244BC06635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19DA04B-9B36-494A-880A-FF9E75E65EEC}" srcId="{1CCC6099-3648-4A18-BD73-28C4695EDABC}" destId="{940A9350-8D3D-44DB-A2F1-9244BC066357}" srcOrd="4" destOrd="0" parTransId="{5E4996BA-131E-4C44-819D-D420318EE5BB}" sibTransId="{1EF38445-1BC6-4D62-B6F0-C21CCB71A2AC}"/>
    <dgm:cxn modelId="{5C5CDED8-F49F-4B16-9D9D-10207D5D01E5}" type="presOf" srcId="{940A9350-8D3D-44DB-A2F1-9244BC066357}" destId="{3194C8B8-38CD-47A6-B156-7AE4AC1EA799}" srcOrd="0" destOrd="0" presId="urn:microsoft.com/office/officeart/2005/8/layout/vList2"/>
    <dgm:cxn modelId="{8277BFB6-348B-49B5-8715-FF3E80275C74}" srcId="{1CCC6099-3648-4A18-BD73-28C4695EDABC}" destId="{A3EB5486-D51A-4F80-A287-6DBCB8FC785F}" srcOrd="3" destOrd="0" parTransId="{6B4BD3E4-0DDE-4EC2-A46B-3CB12E8A5694}" sibTransId="{573C8E2E-1D96-40EE-B24D-C269C6A681A2}"/>
    <dgm:cxn modelId="{71930B8C-D0FA-492B-8307-F5100A9CB28D}" srcId="{1CCC6099-3648-4A18-BD73-28C4695EDABC}" destId="{03A3527C-DB61-4905-A8C0-BF385421CE08}" srcOrd="1" destOrd="0" parTransId="{F771DA2E-2B8C-43F3-B97D-7043B4410BB6}" sibTransId="{958CE101-0464-4706-B079-493E47F733BC}"/>
    <dgm:cxn modelId="{68F6157B-330F-4A14-847B-9FD6634C11D3}" type="presOf" srcId="{03A3527C-DB61-4905-A8C0-BF385421CE08}" destId="{0CBEE433-5104-4BAF-BC33-57AD99C2DCFB}" srcOrd="0" destOrd="0" presId="urn:microsoft.com/office/officeart/2005/8/layout/vList2"/>
    <dgm:cxn modelId="{7447FDE7-8A32-4F9E-9364-4150C5BF21BB}" srcId="{1CCC6099-3648-4A18-BD73-28C4695EDABC}" destId="{8DFF0FA2-E7F9-44F4-86CD-1F3B1055E9B6}" srcOrd="2" destOrd="0" parTransId="{91ABCCD2-D343-43C7-8FD7-D6A117880C07}" sibTransId="{22FDAB55-EEC7-4A53-BD65-04F2748883D3}"/>
    <dgm:cxn modelId="{F6C74863-148E-4E57-8C9A-E8585F02097A}" type="presOf" srcId="{A3EB5486-D51A-4F80-A287-6DBCB8FC785F}" destId="{8D36F9AB-0ACC-45F8-9D5D-EBF0707A496D}" srcOrd="0" destOrd="0" presId="urn:microsoft.com/office/officeart/2005/8/layout/vList2"/>
    <dgm:cxn modelId="{0A8B780A-41B6-497A-B486-D61DDC972BD9}" srcId="{1CCC6099-3648-4A18-BD73-28C4695EDABC}" destId="{22152882-433B-46A7-87AD-539A421512CA}" srcOrd="0" destOrd="0" parTransId="{12A27D3B-FEC8-46A8-B1F7-23E5A6893138}" sibTransId="{08C83281-7687-46E6-8C08-70D2A65825A2}"/>
    <dgm:cxn modelId="{C06E7144-3B12-4DA8-B276-8E0601A69247}" type="presOf" srcId="{8DFF0FA2-E7F9-44F4-86CD-1F3B1055E9B6}" destId="{96CDA729-E4C1-4D77-8C73-95604E5D7625}" srcOrd="0" destOrd="0" presId="urn:microsoft.com/office/officeart/2005/8/layout/vList2"/>
    <dgm:cxn modelId="{8BBA280B-8D9D-4E61-89CD-BD676386A28B}" type="presOf" srcId="{1CCC6099-3648-4A18-BD73-28C4695EDABC}" destId="{9B714887-20FB-4E0D-A53F-8795BA561484}" srcOrd="0" destOrd="0" presId="urn:microsoft.com/office/officeart/2005/8/layout/vList2"/>
    <dgm:cxn modelId="{4737A2F0-3B8C-4E05-8CB9-6EEB3FE07233}" type="presOf" srcId="{22152882-433B-46A7-87AD-539A421512CA}" destId="{CEEA9C8F-E3E6-4CE8-845C-5726FA80EA20}" srcOrd="0" destOrd="0" presId="urn:microsoft.com/office/officeart/2005/8/layout/vList2"/>
    <dgm:cxn modelId="{C3A3B09F-CA64-47B3-B7A4-FB70ED218E5C}" type="presParOf" srcId="{9B714887-20FB-4E0D-A53F-8795BA561484}" destId="{CEEA9C8F-E3E6-4CE8-845C-5726FA80EA20}" srcOrd="0" destOrd="0" presId="urn:microsoft.com/office/officeart/2005/8/layout/vList2"/>
    <dgm:cxn modelId="{F0D34533-C426-47B9-963F-EA6144563AB4}" type="presParOf" srcId="{9B714887-20FB-4E0D-A53F-8795BA561484}" destId="{FE47FC10-58C6-43E9-BB33-ACBB4BB52B67}" srcOrd="1" destOrd="0" presId="urn:microsoft.com/office/officeart/2005/8/layout/vList2"/>
    <dgm:cxn modelId="{DCA48A55-6813-40C6-9E7B-311876357244}" type="presParOf" srcId="{9B714887-20FB-4E0D-A53F-8795BA561484}" destId="{0CBEE433-5104-4BAF-BC33-57AD99C2DCFB}" srcOrd="2" destOrd="0" presId="urn:microsoft.com/office/officeart/2005/8/layout/vList2"/>
    <dgm:cxn modelId="{B5B042F5-4438-4B1A-8F75-02A65409422B}" type="presParOf" srcId="{9B714887-20FB-4E0D-A53F-8795BA561484}" destId="{5C946C3C-A8DF-43B7-AD89-B4C8AF3FA90B}" srcOrd="3" destOrd="0" presId="urn:microsoft.com/office/officeart/2005/8/layout/vList2"/>
    <dgm:cxn modelId="{511A6177-AD4E-4BE6-8FA5-74704FC055B8}" type="presParOf" srcId="{9B714887-20FB-4E0D-A53F-8795BA561484}" destId="{96CDA729-E4C1-4D77-8C73-95604E5D7625}" srcOrd="4" destOrd="0" presId="urn:microsoft.com/office/officeart/2005/8/layout/vList2"/>
    <dgm:cxn modelId="{5088C62A-024F-448D-B1A5-A07ACF12803F}" type="presParOf" srcId="{9B714887-20FB-4E0D-A53F-8795BA561484}" destId="{F3502BF3-D987-46ED-BC42-B7D096DFEB52}" srcOrd="5" destOrd="0" presId="urn:microsoft.com/office/officeart/2005/8/layout/vList2"/>
    <dgm:cxn modelId="{EA3909DC-20BE-429D-87FD-434A13ED451A}" type="presParOf" srcId="{9B714887-20FB-4E0D-A53F-8795BA561484}" destId="{8D36F9AB-0ACC-45F8-9D5D-EBF0707A496D}" srcOrd="6" destOrd="0" presId="urn:microsoft.com/office/officeart/2005/8/layout/vList2"/>
    <dgm:cxn modelId="{865D43F2-41E9-4878-8D2D-2F75FC11E8D4}" type="presParOf" srcId="{9B714887-20FB-4E0D-A53F-8795BA561484}" destId="{C2E477C3-4BBA-4950-97A4-8761A6668D0D}" srcOrd="7" destOrd="0" presId="urn:microsoft.com/office/officeart/2005/8/layout/vList2"/>
    <dgm:cxn modelId="{6DFD3351-8914-4857-B80A-11016F8E2063}" type="presParOf" srcId="{9B714887-20FB-4E0D-A53F-8795BA561484}" destId="{3194C8B8-38CD-47A6-B156-7AE4AC1EA79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FE41B-238C-49EE-9EF9-75C20EB4CF15}">
      <dsp:nvSpPr>
        <dsp:cNvPr id="0" name=""/>
        <dsp:cNvSpPr/>
      </dsp:nvSpPr>
      <dsp:spPr>
        <a:xfrm>
          <a:off x="504054" y="2160242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i="0" kern="12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rPr>
            <a:t>แผนการปฏิรูปประเทศ 11 ด้าน</a:t>
          </a:r>
          <a:endParaRPr lang="th-TH" sz="2000" b="1" i="0" kern="12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IT๙" pitchFamily="34" charset="-34"/>
            <a:cs typeface="TH SarabunIT๙" pitchFamily="34" charset="-34"/>
          </a:endParaRPr>
        </a:p>
      </dsp:txBody>
      <dsp:txXfrm>
        <a:off x="687720" y="2317909"/>
        <a:ext cx="818599" cy="702722"/>
      </dsp:txXfrm>
    </dsp:sp>
    <dsp:sp modelId="{62DC6693-D24A-46DB-A8B1-36ACF20256CE}">
      <dsp:nvSpPr>
        <dsp:cNvPr id="0" name=""/>
        <dsp:cNvSpPr/>
      </dsp:nvSpPr>
      <dsp:spPr>
        <a:xfrm>
          <a:off x="1567253" y="2146414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BB4C4-31E6-4F67-A6AB-BBCB93E014FC}">
      <dsp:nvSpPr>
        <dsp:cNvPr id="0" name=""/>
        <dsp:cNvSpPr/>
      </dsp:nvSpPr>
      <dsp:spPr>
        <a:xfrm>
          <a:off x="1514703" y="2764805"/>
          <a:ext cx="1183061" cy="105162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EC15E-2D41-4E59-9635-9DFC332FD9CA}">
      <dsp:nvSpPr>
        <dsp:cNvPr id="0" name=""/>
        <dsp:cNvSpPr/>
      </dsp:nvSpPr>
      <dsp:spPr>
        <a:xfrm>
          <a:off x="1368151" y="2304256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05418"/>
              <a:satOff val="-1615"/>
              <a:lumOff val="-4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F7205-6980-412A-91AE-DC0973DD5643}">
      <dsp:nvSpPr>
        <dsp:cNvPr id="0" name=""/>
        <dsp:cNvSpPr/>
      </dsp:nvSpPr>
      <dsp:spPr>
        <a:xfrm>
          <a:off x="2559274" y="1125377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056782"/>
            <a:satOff val="-3377"/>
            <a:lumOff val="-856"/>
            <a:alphaOff val="0"/>
          </a:schemeClr>
        </a:solidFill>
        <a:ln w="25400" cap="flat" cmpd="sng" algn="ctr">
          <a:solidFill>
            <a:schemeClr val="accent3">
              <a:hueOff val="1056782"/>
              <a:satOff val="-3377"/>
              <a:lumOff val="-8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1. ด้านการเมือง</a:t>
          </a:r>
          <a:endParaRPr lang="th-TH" sz="20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2742940" y="1283044"/>
        <a:ext cx="818599" cy="702722"/>
      </dsp:txXfrm>
    </dsp:sp>
    <dsp:sp modelId="{B4B88573-C00A-405D-A3D9-737C578B1F16}">
      <dsp:nvSpPr>
        <dsp:cNvPr id="0" name=""/>
        <dsp:cNvSpPr/>
      </dsp:nvSpPr>
      <dsp:spPr>
        <a:xfrm>
          <a:off x="3374862" y="2006301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10835"/>
              <a:satOff val="-3230"/>
              <a:lumOff val="-8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6772D-4E81-4859-B01A-690AA1DBCD32}">
      <dsp:nvSpPr>
        <dsp:cNvPr id="0" name=""/>
        <dsp:cNvSpPr/>
      </dsp:nvSpPr>
      <dsp:spPr>
        <a:xfrm>
          <a:off x="3578758" y="1689307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25400" cap="flat" cmpd="sng" algn="ctr">
          <a:solidFill>
            <a:schemeClr val="accent3">
              <a:hueOff val="1056782"/>
              <a:satOff val="-3377"/>
              <a:lumOff val="-8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B3651-BC84-46C5-AB8F-A6536C48537E}">
      <dsp:nvSpPr>
        <dsp:cNvPr id="0" name=""/>
        <dsp:cNvSpPr/>
      </dsp:nvSpPr>
      <dsp:spPr>
        <a:xfrm>
          <a:off x="3607887" y="2142439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516253"/>
              <a:satOff val="-4845"/>
              <a:lumOff val="-1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221AD-5A70-47F2-A280-2AE89D0DA234}">
      <dsp:nvSpPr>
        <dsp:cNvPr id="0" name=""/>
        <dsp:cNvSpPr/>
      </dsp:nvSpPr>
      <dsp:spPr>
        <a:xfrm>
          <a:off x="1538957" y="565918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2113565"/>
            <a:satOff val="-6754"/>
            <a:lumOff val="-1711"/>
            <a:alphaOff val="0"/>
          </a:schemeClr>
        </a:solidFill>
        <a:ln w="25400" cap="flat" cmpd="sng" algn="ctr">
          <a:solidFill>
            <a:schemeClr val="accent3">
              <a:hueOff val="2113565"/>
              <a:satOff val="-6754"/>
              <a:lumOff val="-1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2. ด้านการบริหารราชการแผ่นดิน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1722623" y="723585"/>
        <a:ext cx="818599" cy="702722"/>
      </dsp:txXfrm>
    </dsp:sp>
    <dsp:sp modelId="{53931A11-F0DF-447A-B562-5D5634B1487D}">
      <dsp:nvSpPr>
        <dsp:cNvPr id="0" name=""/>
        <dsp:cNvSpPr/>
      </dsp:nvSpPr>
      <dsp:spPr>
        <a:xfrm>
          <a:off x="1584177" y="936103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021671"/>
              <a:satOff val="-6460"/>
              <a:lumOff val="-16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FC863-E5A6-4C50-9C85-A75E53BF646A}">
      <dsp:nvSpPr>
        <dsp:cNvPr id="0" name=""/>
        <dsp:cNvSpPr/>
      </dsp:nvSpPr>
      <dsp:spPr>
        <a:xfrm>
          <a:off x="2559274" y="0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accent3">
              <a:hueOff val="2113565"/>
              <a:satOff val="-6754"/>
              <a:lumOff val="-1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C6CF4-7D84-4D5A-840A-D0EBD2B72FB7}">
      <dsp:nvSpPr>
        <dsp:cNvPr id="0" name=""/>
        <dsp:cNvSpPr/>
      </dsp:nvSpPr>
      <dsp:spPr>
        <a:xfrm>
          <a:off x="2592563" y="451144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527088"/>
              <a:satOff val="-8075"/>
              <a:lumOff val="-2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1D546-36DE-44A0-B1FF-A437F5BFB0C3}">
      <dsp:nvSpPr>
        <dsp:cNvPr id="0" name=""/>
        <dsp:cNvSpPr/>
      </dsp:nvSpPr>
      <dsp:spPr>
        <a:xfrm>
          <a:off x="3578758" y="563930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3170348"/>
            <a:satOff val="-10130"/>
            <a:lumOff val="-2567"/>
            <a:alphaOff val="0"/>
          </a:schemeClr>
        </a:solidFill>
        <a:ln w="25400" cap="flat" cmpd="sng" algn="ctr">
          <a:solidFill>
            <a:schemeClr val="accent3">
              <a:hueOff val="3170348"/>
              <a:satOff val="-10130"/>
              <a:lumOff val="-25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3. ด้านกฎหมาย</a:t>
          </a:r>
          <a:endParaRPr lang="th-TH" sz="20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3762424" y="721597"/>
        <a:ext cx="818599" cy="702722"/>
      </dsp:txXfrm>
    </dsp:sp>
    <dsp:sp modelId="{F2B7807E-404D-4DDB-95F6-99A6F23F2771}">
      <dsp:nvSpPr>
        <dsp:cNvPr id="0" name=""/>
        <dsp:cNvSpPr/>
      </dsp:nvSpPr>
      <dsp:spPr>
        <a:xfrm>
          <a:off x="4604901" y="1014578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032506"/>
              <a:satOff val="-9690"/>
              <a:lumOff val="-24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7DF65-EDA6-4BA9-99A1-D8DFA37F3FDF}">
      <dsp:nvSpPr>
        <dsp:cNvPr id="0" name=""/>
        <dsp:cNvSpPr/>
      </dsp:nvSpPr>
      <dsp:spPr>
        <a:xfrm>
          <a:off x="4599075" y="1136307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3">
              <a:hueOff val="3170348"/>
              <a:satOff val="-10130"/>
              <a:lumOff val="-25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D17F2-2DD3-4712-BC85-C858ADA497D7}">
      <dsp:nvSpPr>
        <dsp:cNvPr id="0" name=""/>
        <dsp:cNvSpPr/>
      </dsp:nvSpPr>
      <dsp:spPr>
        <a:xfrm>
          <a:off x="4830436" y="1154194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537924"/>
              <a:satOff val="-11305"/>
              <a:lumOff val="-28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B2B93-5021-48B9-B8AC-FC1B7C22E01A}">
      <dsp:nvSpPr>
        <dsp:cNvPr id="0" name=""/>
        <dsp:cNvSpPr/>
      </dsp:nvSpPr>
      <dsp:spPr>
        <a:xfrm>
          <a:off x="4599075" y="10930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4227130"/>
            <a:satOff val="-13507"/>
            <a:lumOff val="-3423"/>
            <a:alphaOff val="0"/>
          </a:schemeClr>
        </a:solidFill>
        <a:ln w="25400" cap="flat" cmpd="sng" algn="ctr">
          <a:solidFill>
            <a:schemeClr val="accent3">
              <a:hueOff val="4227130"/>
              <a:satOff val="-13507"/>
              <a:lumOff val="-34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4. ด้านกระบวนการยุติธรรม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4782741" y="168597"/>
        <a:ext cx="818599" cy="702722"/>
      </dsp:txXfrm>
    </dsp:sp>
    <dsp:sp modelId="{05CFC07A-9EAA-4831-B981-9CC5D4F8DA59}">
      <dsp:nvSpPr>
        <dsp:cNvPr id="0" name=""/>
        <dsp:cNvSpPr/>
      </dsp:nvSpPr>
      <dsp:spPr>
        <a:xfrm>
          <a:off x="4608513" y="456819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043342"/>
              <a:satOff val="-12920"/>
              <a:lumOff val="-3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930A-DAD2-4081-BD64-2A584F47768A}">
      <dsp:nvSpPr>
        <dsp:cNvPr id="0" name=""/>
        <dsp:cNvSpPr/>
      </dsp:nvSpPr>
      <dsp:spPr>
        <a:xfrm>
          <a:off x="5626461" y="584710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accent3">
              <a:hueOff val="4227130"/>
              <a:satOff val="-13507"/>
              <a:lumOff val="-34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20AAF-3CC4-4351-9304-CE04EAFC3C87}">
      <dsp:nvSpPr>
        <dsp:cNvPr id="0" name=""/>
        <dsp:cNvSpPr/>
      </dsp:nvSpPr>
      <dsp:spPr>
        <a:xfrm>
          <a:off x="5855746" y="601194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548759"/>
              <a:satOff val="-14535"/>
              <a:lumOff val="-36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86A04-BEEE-409F-AB34-1EAA5E756CB8}">
      <dsp:nvSpPr>
        <dsp:cNvPr id="0" name=""/>
        <dsp:cNvSpPr/>
      </dsp:nvSpPr>
      <dsp:spPr>
        <a:xfrm>
          <a:off x="5619392" y="1702225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5283913"/>
            <a:satOff val="-16884"/>
            <a:lumOff val="-4278"/>
            <a:alphaOff val="0"/>
          </a:schemeClr>
        </a:solidFill>
        <a:ln w="25400" cap="flat" cmpd="sng" algn="ctr">
          <a:solidFill>
            <a:schemeClr val="accent3">
              <a:hueOff val="5283913"/>
              <a:satOff val="-16884"/>
              <a:lumOff val="-42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5. ด้านเศรษฐกิจ</a:t>
          </a:r>
          <a:endParaRPr lang="th-TH" sz="20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5803058" y="1859892"/>
        <a:ext cx="818599" cy="702722"/>
      </dsp:txXfrm>
    </dsp:sp>
    <dsp:sp modelId="{4D0D9889-80C9-45E9-BBAA-2A416DCEBB04}">
      <dsp:nvSpPr>
        <dsp:cNvPr id="0" name=""/>
        <dsp:cNvSpPr/>
      </dsp:nvSpPr>
      <dsp:spPr>
        <a:xfrm>
          <a:off x="5854082" y="2594080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054177"/>
              <a:satOff val="-16150"/>
              <a:lumOff val="-4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93377-1FCB-4C9D-AFC0-300C49C88B79}">
      <dsp:nvSpPr>
        <dsp:cNvPr id="0" name=""/>
        <dsp:cNvSpPr/>
      </dsp:nvSpPr>
      <dsp:spPr>
        <a:xfrm>
          <a:off x="4599075" y="2259697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accent3">
              <a:hueOff val="5283913"/>
              <a:satOff val="-16884"/>
              <a:lumOff val="-42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47E15-4CDF-4C46-8601-B1B039903B2A}">
      <dsp:nvSpPr>
        <dsp:cNvPr id="0" name=""/>
        <dsp:cNvSpPr/>
      </dsp:nvSpPr>
      <dsp:spPr>
        <a:xfrm>
          <a:off x="5634373" y="2706370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559595"/>
              <a:satOff val="-17765"/>
              <a:lumOff val="-45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3D6AC-5CEE-4959-86D4-517E1B6E816E}">
      <dsp:nvSpPr>
        <dsp:cNvPr id="0" name=""/>
        <dsp:cNvSpPr/>
      </dsp:nvSpPr>
      <dsp:spPr>
        <a:xfrm>
          <a:off x="2558441" y="2253238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6340695"/>
            <a:satOff val="-20261"/>
            <a:lumOff val="-5134"/>
            <a:alphaOff val="0"/>
          </a:schemeClr>
        </a:solidFill>
        <a:ln w="25400" cap="flat" cmpd="sng" algn="ctr">
          <a:solidFill>
            <a:schemeClr val="accent3">
              <a:hueOff val="6340695"/>
              <a:satOff val="-20261"/>
              <a:lumOff val="-51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16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6. ด้านทรัพยากร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16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ธรรมชาติและสิ่งแวดล้อม</a:t>
          </a:r>
          <a:endParaRPr lang="th-TH" sz="16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2742107" y="2410905"/>
        <a:ext cx="818599" cy="702722"/>
      </dsp:txXfrm>
    </dsp:sp>
    <dsp:sp modelId="{126E7DDD-B935-437E-9AB9-5CB27F2FFF00}">
      <dsp:nvSpPr>
        <dsp:cNvPr id="0" name=""/>
        <dsp:cNvSpPr/>
      </dsp:nvSpPr>
      <dsp:spPr>
        <a:xfrm>
          <a:off x="2591731" y="2704382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065013"/>
              <a:satOff val="-19380"/>
              <a:lumOff val="-49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52885-17B5-401E-9DBF-DD2F1611B4EC}">
      <dsp:nvSpPr>
        <dsp:cNvPr id="0" name=""/>
        <dsp:cNvSpPr/>
      </dsp:nvSpPr>
      <dsp:spPr>
        <a:xfrm>
          <a:off x="1571366" y="1656179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3">
              <a:hueOff val="6340695"/>
              <a:satOff val="-20261"/>
              <a:lumOff val="-51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319D8-EF80-47A1-87C5-EB18C6E79324}">
      <dsp:nvSpPr>
        <dsp:cNvPr id="0" name=""/>
        <dsp:cNvSpPr/>
      </dsp:nvSpPr>
      <dsp:spPr>
        <a:xfrm>
          <a:off x="2345390" y="2833565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570430"/>
              <a:satOff val="-20995"/>
              <a:lumOff val="-53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2D0CB-1E43-4590-A99C-F1ECE62C20F1}">
      <dsp:nvSpPr>
        <dsp:cNvPr id="0" name=""/>
        <dsp:cNvSpPr/>
      </dsp:nvSpPr>
      <dsp:spPr>
        <a:xfrm>
          <a:off x="6634716" y="2272615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7397477"/>
            <a:satOff val="-23638"/>
            <a:lumOff val="-5989"/>
            <a:alphaOff val="0"/>
          </a:schemeClr>
        </a:solidFill>
        <a:ln w="25400" cap="flat" cmpd="sng" algn="ctr">
          <a:solidFill>
            <a:schemeClr val="accent3">
              <a:hueOff val="7397477"/>
              <a:satOff val="-23638"/>
              <a:lumOff val="-59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7. ด้านสาธารณสุข</a:t>
          </a:r>
          <a:endParaRPr lang="th-TH" sz="20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6818382" y="2430282"/>
        <a:ext cx="818599" cy="702722"/>
      </dsp:txXfrm>
    </dsp:sp>
    <dsp:sp modelId="{43C70EBB-1A4A-4520-8023-3340D7A282CD}">
      <dsp:nvSpPr>
        <dsp:cNvPr id="0" name=""/>
        <dsp:cNvSpPr/>
      </dsp:nvSpPr>
      <dsp:spPr>
        <a:xfrm>
          <a:off x="6702611" y="2689067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075848"/>
              <a:satOff val="-22610"/>
              <a:lumOff val="-57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10024-C5D3-4E33-8575-25AFBDB11C15}">
      <dsp:nvSpPr>
        <dsp:cNvPr id="0" name=""/>
        <dsp:cNvSpPr/>
      </dsp:nvSpPr>
      <dsp:spPr>
        <a:xfrm>
          <a:off x="5614399" y="2830087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3">
              <a:hueOff val="7397477"/>
              <a:satOff val="-23638"/>
              <a:lumOff val="-59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8B014-1334-4D35-B20C-4E74691FEC42}">
      <dsp:nvSpPr>
        <dsp:cNvPr id="0" name=""/>
        <dsp:cNvSpPr/>
      </dsp:nvSpPr>
      <dsp:spPr>
        <a:xfrm>
          <a:off x="6649696" y="3276760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81266"/>
              <a:satOff val="-24225"/>
              <a:lumOff val="-6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FA677-4BFC-4E93-A17E-C15E135DE282}">
      <dsp:nvSpPr>
        <dsp:cNvPr id="0" name=""/>
        <dsp:cNvSpPr/>
      </dsp:nvSpPr>
      <dsp:spPr>
        <a:xfrm>
          <a:off x="6696395" y="53502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8454260"/>
            <a:satOff val="-27015"/>
            <a:lumOff val="-6845"/>
            <a:alphaOff val="0"/>
          </a:schemeClr>
        </a:solidFill>
        <a:ln w="25400" cap="flat" cmpd="sng" algn="ctr">
          <a:solidFill>
            <a:schemeClr val="accent3">
              <a:hueOff val="8454260"/>
              <a:satOff val="-27015"/>
              <a:lumOff val="-6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8. ด้านสื่อสารมวลชน เทคโนโลยีสารสนเทศ</a:t>
          </a:r>
          <a:endParaRPr lang="th-TH" sz="16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6880061" y="211169"/>
        <a:ext cx="818599" cy="702722"/>
      </dsp:txXfrm>
    </dsp:sp>
    <dsp:sp modelId="{F030300E-3CBB-4679-8134-795E8A05AC4F}">
      <dsp:nvSpPr>
        <dsp:cNvPr id="0" name=""/>
        <dsp:cNvSpPr/>
      </dsp:nvSpPr>
      <dsp:spPr>
        <a:xfrm>
          <a:off x="6768752" y="576063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086684"/>
              <a:satOff val="-25840"/>
              <a:lumOff val="-65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B08D3-B224-41D7-9D1E-095AC9A29377}">
      <dsp:nvSpPr>
        <dsp:cNvPr id="0" name=""/>
        <dsp:cNvSpPr/>
      </dsp:nvSpPr>
      <dsp:spPr>
        <a:xfrm>
          <a:off x="6638877" y="1145748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3">
              <a:hueOff val="8454260"/>
              <a:satOff val="-27015"/>
              <a:lumOff val="-6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06263-C2E4-4793-9433-D9992DA0A3FA}">
      <dsp:nvSpPr>
        <dsp:cNvPr id="0" name=""/>
        <dsp:cNvSpPr/>
      </dsp:nvSpPr>
      <dsp:spPr>
        <a:xfrm>
          <a:off x="7458626" y="1151710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592101"/>
              <a:satOff val="-27455"/>
              <a:lumOff val="-69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6EF53-2504-4B09-8129-D83C1FA93747}">
      <dsp:nvSpPr>
        <dsp:cNvPr id="0" name=""/>
        <dsp:cNvSpPr/>
      </dsp:nvSpPr>
      <dsp:spPr>
        <a:xfrm>
          <a:off x="3574597" y="2823628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9511042"/>
            <a:satOff val="-30391"/>
            <a:lumOff val="-7701"/>
            <a:alphaOff val="0"/>
          </a:schemeClr>
        </a:solidFill>
        <a:ln w="25400" cap="flat" cmpd="sng" algn="ctr">
          <a:solidFill>
            <a:schemeClr val="accent3">
              <a:hueOff val="9511042"/>
              <a:satOff val="-30391"/>
              <a:lumOff val="-77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9. ด้านสังคม</a:t>
          </a:r>
          <a:endParaRPr lang="th-TH" sz="20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3758263" y="2981295"/>
        <a:ext cx="818599" cy="702722"/>
      </dsp:txXfrm>
    </dsp:sp>
    <dsp:sp modelId="{3EDE8A2B-AC4D-4E5F-BEC5-924A6F91B9EE}">
      <dsp:nvSpPr>
        <dsp:cNvPr id="0" name=""/>
        <dsp:cNvSpPr/>
      </dsp:nvSpPr>
      <dsp:spPr>
        <a:xfrm>
          <a:off x="3809287" y="3715483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97518"/>
              <a:satOff val="-29070"/>
              <a:lumOff val="-73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B6F3E-3B8B-4E2B-9F59-5BDBF8CBB757}">
      <dsp:nvSpPr>
        <dsp:cNvPr id="0" name=""/>
        <dsp:cNvSpPr/>
      </dsp:nvSpPr>
      <dsp:spPr>
        <a:xfrm>
          <a:off x="2554280" y="3381099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accent3">
              <a:hueOff val="9511042"/>
              <a:satOff val="-30391"/>
              <a:lumOff val="-77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1BE98-209B-465A-8D25-825F580A599D}">
      <dsp:nvSpPr>
        <dsp:cNvPr id="0" name=""/>
        <dsp:cNvSpPr/>
      </dsp:nvSpPr>
      <dsp:spPr>
        <a:xfrm>
          <a:off x="3589577" y="3827772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602936"/>
              <a:satOff val="-30685"/>
              <a:lumOff val="-77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11F18-492F-4813-8ADD-F3DC4D1804CC}">
      <dsp:nvSpPr>
        <dsp:cNvPr id="0" name=""/>
        <dsp:cNvSpPr/>
      </dsp:nvSpPr>
      <dsp:spPr>
        <a:xfrm>
          <a:off x="5611902" y="3950495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0567825"/>
            <a:satOff val="-33768"/>
            <a:lumOff val="-8556"/>
            <a:alphaOff val="0"/>
          </a:schemeClr>
        </a:solidFill>
        <a:ln w="25400" cap="flat" cmpd="sng" algn="ctr">
          <a:solidFill>
            <a:schemeClr val="accent3">
              <a:hueOff val="10567825"/>
              <a:satOff val="-33768"/>
              <a:lumOff val="-85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10. ด้านพลังงาน</a:t>
          </a:r>
          <a:endParaRPr lang="th-TH" sz="20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5795568" y="4108162"/>
        <a:ext cx="818599" cy="702722"/>
      </dsp:txXfrm>
    </dsp:sp>
    <dsp:sp modelId="{99637780-08B9-4822-A242-10F01DE805DF}">
      <dsp:nvSpPr>
        <dsp:cNvPr id="0" name=""/>
        <dsp:cNvSpPr/>
      </dsp:nvSpPr>
      <dsp:spPr>
        <a:xfrm>
          <a:off x="5640198" y="4403627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108354"/>
              <a:satOff val="-32300"/>
              <a:lumOff val="-81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D4807-C345-483A-95D5-7973B0E0B786}">
      <dsp:nvSpPr>
        <dsp:cNvPr id="0" name=""/>
        <dsp:cNvSpPr/>
      </dsp:nvSpPr>
      <dsp:spPr>
        <a:xfrm>
          <a:off x="4591585" y="3386565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accent3">
              <a:hueOff val="10567825"/>
              <a:satOff val="-33768"/>
              <a:lumOff val="-85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6C886-7C85-4786-9E1A-0C1763F18182}">
      <dsp:nvSpPr>
        <dsp:cNvPr id="0" name=""/>
        <dsp:cNvSpPr/>
      </dsp:nvSpPr>
      <dsp:spPr>
        <a:xfrm>
          <a:off x="5407173" y="4267489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613772"/>
              <a:satOff val="-33915"/>
              <a:lumOff val="-85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EB664-B96E-499B-87B3-A8063069DE9F}">
      <dsp:nvSpPr>
        <dsp:cNvPr id="0" name=""/>
        <dsp:cNvSpPr/>
      </dsp:nvSpPr>
      <dsp:spPr>
        <a:xfrm>
          <a:off x="6635548" y="3398489"/>
          <a:ext cx="1185931" cy="10180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25400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4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11. ด้านป้องกันและปราบปรามการทุจริตและประพฤติมิชอบ</a:t>
          </a:r>
          <a:endParaRPr lang="th-TH" sz="14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6819214" y="3556156"/>
        <a:ext cx="818599" cy="702722"/>
      </dsp:txXfrm>
    </dsp:sp>
    <dsp:sp modelId="{4E876EAE-1E75-450A-B823-579DBA1AB50F}">
      <dsp:nvSpPr>
        <dsp:cNvPr id="0" name=""/>
        <dsp:cNvSpPr/>
      </dsp:nvSpPr>
      <dsp:spPr>
        <a:xfrm>
          <a:off x="6624736" y="3845162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119189"/>
              <a:satOff val="-35530"/>
              <a:lumOff val="-90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8D8C6-4849-4A18-B027-0A4A9B8A1A25}">
      <dsp:nvSpPr>
        <dsp:cNvPr id="0" name=""/>
        <dsp:cNvSpPr/>
      </dsp:nvSpPr>
      <dsp:spPr>
        <a:xfrm>
          <a:off x="7655033" y="2841018"/>
          <a:ext cx="1185931" cy="101805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12814-3D74-4976-A43F-93EC5F5C6B9C}">
      <dsp:nvSpPr>
        <dsp:cNvPr id="0" name=""/>
        <dsp:cNvSpPr/>
      </dsp:nvSpPr>
      <dsp:spPr>
        <a:xfrm>
          <a:off x="7890555" y="3732873"/>
          <a:ext cx="138150" cy="1192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B1FE-07E3-4492-B7C9-E658CF77FCF3}">
      <dsp:nvSpPr>
        <dsp:cNvPr id="0" name=""/>
        <dsp:cNvSpPr/>
      </dsp:nvSpPr>
      <dsp:spPr>
        <a:xfrm>
          <a:off x="0" y="124"/>
          <a:ext cx="4320479" cy="8029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1. มีกลไกให้การออกกฎหมายเป็นกฎหมายที่ดีและเท่าที่จำเป็น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97" y="39321"/>
        <a:ext cx="4242085" cy="724557"/>
      </dsp:txXfrm>
    </dsp:sp>
    <dsp:sp modelId="{9C4F29B5-D1AD-4A38-BB64-BEFF7023BCA7}">
      <dsp:nvSpPr>
        <dsp:cNvPr id="0" name=""/>
        <dsp:cNvSpPr/>
      </dsp:nvSpPr>
      <dsp:spPr>
        <a:xfrm>
          <a:off x="0" y="815324"/>
          <a:ext cx="4320479" cy="802951"/>
        </a:xfrm>
        <a:prstGeom prst="roundRect">
          <a:avLst/>
        </a:prstGeom>
        <a:solidFill>
          <a:schemeClr val="accent5">
            <a:hueOff val="1679638"/>
            <a:satOff val="2370"/>
            <a:lumOff val="-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2.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ยกเลิกหรือปรับปรุงกฎหมายที่ล้าสมัย และเป็นอุปสรรคต่อการดำรงชีวิตและการประกอบอาชีพของประชาชน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97" y="854521"/>
        <a:ext cx="4242085" cy="724557"/>
      </dsp:txXfrm>
    </dsp:sp>
    <dsp:sp modelId="{921E1DAA-383E-40E7-8307-16DF112EDAD1}">
      <dsp:nvSpPr>
        <dsp:cNvPr id="0" name=""/>
        <dsp:cNvSpPr/>
      </dsp:nvSpPr>
      <dsp:spPr>
        <a:xfrm>
          <a:off x="0" y="1630524"/>
          <a:ext cx="4320479" cy="802951"/>
        </a:xfrm>
        <a:prstGeom prst="roundRect">
          <a:avLst/>
        </a:prstGeom>
        <a:solidFill>
          <a:schemeClr val="accent5">
            <a:hueOff val="3359277"/>
            <a:satOff val="4740"/>
            <a:lumOff val="-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3. มีกลไกทางกฎหมายเพื่อขจัดความเหลื่อมล้ำและสร้างความเป็นธรรมในสังคม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97" y="1669721"/>
        <a:ext cx="4242085" cy="724557"/>
      </dsp:txXfrm>
    </dsp:sp>
    <dsp:sp modelId="{C38B1D12-2EAA-4FD0-A54F-D75190E5BABA}">
      <dsp:nvSpPr>
        <dsp:cNvPr id="0" name=""/>
        <dsp:cNvSpPr/>
      </dsp:nvSpPr>
      <dsp:spPr>
        <a:xfrm>
          <a:off x="0" y="2445724"/>
          <a:ext cx="4320479" cy="802951"/>
        </a:xfrm>
        <a:prstGeom prst="roundRect">
          <a:avLst/>
        </a:prstGeom>
        <a:solidFill>
          <a:schemeClr val="accent5">
            <a:hueOff val="5038915"/>
            <a:satOff val="7109"/>
            <a:lumOff val="-88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4. มีกลไกให้มีการตรากฎหมายเพื่อเพิ่มความสามารถในการแข่งขันของประเทศ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97" y="2484921"/>
        <a:ext cx="4242085" cy="724557"/>
      </dsp:txXfrm>
    </dsp:sp>
    <dsp:sp modelId="{18AE6F91-BE82-4B03-BFBD-956575109B55}">
      <dsp:nvSpPr>
        <dsp:cNvPr id="0" name=""/>
        <dsp:cNvSpPr/>
      </dsp:nvSpPr>
      <dsp:spPr>
        <a:xfrm>
          <a:off x="0" y="3260924"/>
          <a:ext cx="4320479" cy="802951"/>
        </a:xfrm>
        <a:prstGeom prst="roundRect">
          <a:avLst/>
        </a:prstGeom>
        <a:solidFill>
          <a:schemeClr val="accent5">
            <a:hueOff val="6718553"/>
            <a:satOff val="9479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5. พัฒนากระบวนการจัดทำและตรวจพิจารณาร่างกฎหมายให้รวดเร็ว รอบคอบ และสอดคล้องกับกรอบเวลาในการตรากฎหมายตามรัฐธรรมนูญ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97" y="3300121"/>
        <a:ext cx="4242085" cy="7245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B1FE-07E3-4492-B7C9-E658CF77FCF3}">
      <dsp:nvSpPr>
        <dsp:cNvPr id="0" name=""/>
        <dsp:cNvSpPr/>
      </dsp:nvSpPr>
      <dsp:spPr>
        <a:xfrm>
          <a:off x="0" y="939"/>
          <a:ext cx="4320479" cy="8025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6. มีกลไกให้ประชาชนมีส่วนร่วมในการจัดทำและเสนอร่างกฎหมายที่มีความสำคัญและจัดให้มีกลไกช่วยเหลือประชาชนในการจัดทำและเสนอร่างกฎหมาย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77" y="40116"/>
        <a:ext cx="4242125" cy="724192"/>
      </dsp:txXfrm>
    </dsp:sp>
    <dsp:sp modelId="{9C4F29B5-D1AD-4A38-BB64-BEFF7023BCA7}">
      <dsp:nvSpPr>
        <dsp:cNvPr id="0" name=""/>
        <dsp:cNvSpPr/>
      </dsp:nvSpPr>
      <dsp:spPr>
        <a:xfrm>
          <a:off x="0" y="815832"/>
          <a:ext cx="4320479" cy="802546"/>
        </a:xfrm>
        <a:prstGeom prst="roundRect">
          <a:avLst/>
        </a:prstGeom>
        <a:solidFill>
          <a:schemeClr val="accent5">
            <a:hueOff val="1679638"/>
            <a:satOff val="2370"/>
            <a:lumOff val="-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7.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มีกลไกให้ประชาชนเข้าถึงกฎหมายโดยสะดวกและเข้าใจกฎหมายได้ง่าย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77" y="855009"/>
        <a:ext cx="4242125" cy="724192"/>
      </dsp:txXfrm>
    </dsp:sp>
    <dsp:sp modelId="{921E1DAA-383E-40E7-8307-16DF112EDAD1}">
      <dsp:nvSpPr>
        <dsp:cNvPr id="0" name=""/>
        <dsp:cNvSpPr/>
      </dsp:nvSpPr>
      <dsp:spPr>
        <a:xfrm>
          <a:off x="0" y="1630726"/>
          <a:ext cx="4320479" cy="802546"/>
        </a:xfrm>
        <a:prstGeom prst="roundRect">
          <a:avLst/>
        </a:prstGeom>
        <a:solidFill>
          <a:schemeClr val="accent5">
            <a:hueOff val="3359277"/>
            <a:satOff val="4740"/>
            <a:lumOff val="-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8. ปฏิรูปการเรียนการสอนและการศึกษาอบรมวิชากฎหมาย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77" y="1669903"/>
        <a:ext cx="4242125" cy="724192"/>
      </dsp:txXfrm>
    </dsp:sp>
    <dsp:sp modelId="{C38B1D12-2EAA-4FD0-A54F-D75190E5BABA}">
      <dsp:nvSpPr>
        <dsp:cNvPr id="0" name=""/>
        <dsp:cNvSpPr/>
      </dsp:nvSpPr>
      <dsp:spPr>
        <a:xfrm>
          <a:off x="0" y="2445620"/>
          <a:ext cx="4320479" cy="802546"/>
        </a:xfrm>
        <a:prstGeom prst="roundRect">
          <a:avLst/>
        </a:prstGeom>
        <a:solidFill>
          <a:schemeClr val="accent5">
            <a:hueOff val="5038915"/>
            <a:satOff val="7109"/>
            <a:lumOff val="-88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9. พัฒนาระบบเทคโนโลยีสารสนเทศเพื่อสนับสนุนให้ประชาชนติดต่อกับเจ้าหน้าที่ผู้บังคับใช้กฎหมายได้โดยสะดวก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77" y="2484797"/>
        <a:ext cx="4242125" cy="724192"/>
      </dsp:txXfrm>
    </dsp:sp>
    <dsp:sp modelId="{18AE6F91-BE82-4B03-BFBD-956575109B55}">
      <dsp:nvSpPr>
        <dsp:cNvPr id="0" name=""/>
        <dsp:cNvSpPr/>
      </dsp:nvSpPr>
      <dsp:spPr>
        <a:xfrm>
          <a:off x="0" y="3260514"/>
          <a:ext cx="4320479" cy="802546"/>
        </a:xfrm>
        <a:prstGeom prst="roundRect">
          <a:avLst/>
        </a:prstGeom>
        <a:solidFill>
          <a:schemeClr val="accent5">
            <a:hueOff val="6718553"/>
            <a:satOff val="9479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10. มีกลไกส่งเสริมการบังคับใช้กฎหมายให้มีประสิทธิภาพยิ่งขึ้น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9177" y="3299691"/>
        <a:ext cx="4242125" cy="7241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B1FE-07E3-4492-B7C9-E658CF77FCF3}">
      <dsp:nvSpPr>
        <dsp:cNvPr id="0" name=""/>
        <dsp:cNvSpPr/>
      </dsp:nvSpPr>
      <dsp:spPr>
        <a:xfrm>
          <a:off x="0" y="34719"/>
          <a:ext cx="4320479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1. การกำหนดระยะเวลาดำเนินงานในทุกขั้นตอนของกระบวนการยุติธรรมที่ชัดเจน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4251027" cy="641908"/>
      </dsp:txXfrm>
    </dsp:sp>
    <dsp:sp modelId="{9C4F29B5-D1AD-4A38-BB64-BEFF7023BCA7}">
      <dsp:nvSpPr>
        <dsp:cNvPr id="0" name=""/>
        <dsp:cNvSpPr/>
      </dsp:nvSpPr>
      <dsp:spPr>
        <a:xfrm>
          <a:off x="0" y="855519"/>
          <a:ext cx="4320479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2.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การพัฒนากลไกช่วยเหลือและเพิ่มศักยภาพเพื่อให้ประชาชนเข้าถึงกระบวนการยุติธรรม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4251027" cy="641908"/>
      </dsp:txXfrm>
    </dsp:sp>
    <dsp:sp modelId="{921E1DAA-383E-40E7-8307-16DF112EDAD1}">
      <dsp:nvSpPr>
        <dsp:cNvPr id="0" name=""/>
        <dsp:cNvSpPr/>
      </dsp:nvSpPr>
      <dsp:spPr>
        <a:xfrm>
          <a:off x="0" y="1676319"/>
          <a:ext cx="4320479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3. การพัฒนากลไกการบังคับการตามกฎหมายอย่างเคร่งครัดเพื่อลดความเหลื่อมล้ำ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4251027" cy="641908"/>
      </dsp:txXfrm>
    </dsp:sp>
    <dsp:sp modelId="{C38B1D12-2EAA-4FD0-A54F-D75190E5BABA}">
      <dsp:nvSpPr>
        <dsp:cNvPr id="0" name=""/>
        <dsp:cNvSpPr/>
      </dsp:nvSpPr>
      <dsp:spPr>
        <a:xfrm>
          <a:off x="0" y="2497120"/>
          <a:ext cx="4320479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4. การปรับกระบวนทัศน์ในการบริหารงานยุติธรรม เพื่อสร้างความปลอดภัยและความเป็นธรรมในสังคม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4251027" cy="641908"/>
      </dsp:txXfrm>
    </dsp:sp>
    <dsp:sp modelId="{18AE6F91-BE82-4B03-BFBD-956575109B55}">
      <dsp:nvSpPr>
        <dsp:cNvPr id="0" name=""/>
        <dsp:cNvSpPr/>
      </dsp:nvSpPr>
      <dsp:spPr>
        <a:xfrm>
          <a:off x="0" y="3317920"/>
          <a:ext cx="4320479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5. การปรับปรุงระบบการสอบสวนคดีอาญาเพื่อให้มีการตรวจสอบและถ่วงดุล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4251027" cy="6419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B1FE-07E3-4492-B7C9-E658CF77FCF3}">
      <dsp:nvSpPr>
        <dsp:cNvPr id="0" name=""/>
        <dsp:cNvSpPr/>
      </dsp:nvSpPr>
      <dsp:spPr>
        <a:xfrm>
          <a:off x="0" y="34719"/>
          <a:ext cx="4320479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6. การกำหนดระยะเวลาในการปฏิบัติหน้าที่ของเจ้าหน้าที่ที่เกี่ยวข้องทุกฝ่ายให้ชัดเจน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4251027" cy="641908"/>
      </dsp:txXfrm>
    </dsp:sp>
    <dsp:sp modelId="{9C4F29B5-D1AD-4A38-BB64-BEFF7023BCA7}">
      <dsp:nvSpPr>
        <dsp:cNvPr id="0" name=""/>
        <dsp:cNvSpPr/>
      </dsp:nvSpPr>
      <dsp:spPr>
        <a:xfrm>
          <a:off x="0" y="855519"/>
          <a:ext cx="4320479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7.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พัฒนาระบบการสอบสวนเพื่อสร้างความเชื่อมั่นในการปฏิบัติหน้าที่ของพนักงานสอบสวนและพนักงานอัยการ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4251027" cy="641908"/>
      </dsp:txXfrm>
    </dsp:sp>
    <dsp:sp modelId="{921E1DAA-383E-40E7-8307-16DF112EDAD1}">
      <dsp:nvSpPr>
        <dsp:cNvPr id="0" name=""/>
        <dsp:cNvSpPr/>
      </dsp:nvSpPr>
      <dsp:spPr>
        <a:xfrm>
          <a:off x="0" y="1676319"/>
          <a:ext cx="4320479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8. การปฏิรูประบบนิติวิทยาศาสตร์เพื่อความถูกต้องสมบูรณ์ของข้อเท็จจริงแห่งคดี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4251027" cy="641908"/>
      </dsp:txXfrm>
    </dsp:sp>
    <dsp:sp modelId="{C38B1D12-2EAA-4FD0-A54F-D75190E5BABA}">
      <dsp:nvSpPr>
        <dsp:cNvPr id="0" name=""/>
        <dsp:cNvSpPr/>
      </dsp:nvSpPr>
      <dsp:spPr>
        <a:xfrm>
          <a:off x="0" y="2497120"/>
          <a:ext cx="4320479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9. การเสริมสร้างและพัฒนาวัฒนธรรมองค์กรขององค์กรต่างๆ </a:t>
          </a:r>
          <a:b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ที่เกี่ยวข้องในกระบวนการยุติธรรม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4251027" cy="641908"/>
      </dsp:txXfrm>
    </dsp:sp>
    <dsp:sp modelId="{18AE6F91-BE82-4B03-BFBD-956575109B55}">
      <dsp:nvSpPr>
        <dsp:cNvPr id="0" name=""/>
        <dsp:cNvSpPr/>
      </dsp:nvSpPr>
      <dsp:spPr>
        <a:xfrm>
          <a:off x="0" y="3317920"/>
          <a:ext cx="4320479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10. การพัฒนาประสิทธิภาพของกระบวนการยุติธรรมเพื่อเพิ่มศักยภาพในการแข่งขันของประเทศ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4251027" cy="6419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F541E-003B-4D8E-B689-4F14ACD1D2A6}">
      <dsp:nvSpPr>
        <dsp:cNvPr id="0" name=""/>
        <dsp:cNvSpPr/>
      </dsp:nvSpPr>
      <dsp:spPr>
        <a:xfrm>
          <a:off x="-4535402" y="-695448"/>
          <a:ext cx="5402807" cy="5402807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F0E938-D1B4-4302-A0AC-72F0053AC541}">
      <dsp:nvSpPr>
        <dsp:cNvPr id="0" name=""/>
        <dsp:cNvSpPr/>
      </dsp:nvSpPr>
      <dsp:spPr>
        <a:xfrm>
          <a:off x="379724" y="250664"/>
          <a:ext cx="4281927" cy="501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เพื่อให้การอำนวยความยุติธรรมเป็นไปอย่างรวดเร็ว โปร่งใส ตรวจสอบได้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79724" y="250664"/>
        <a:ext cx="4281927" cy="501649"/>
      </dsp:txXfrm>
    </dsp:sp>
    <dsp:sp modelId="{EB07AFDD-3700-4A28-9CFD-9336502B9DC9}">
      <dsp:nvSpPr>
        <dsp:cNvPr id="0" name=""/>
        <dsp:cNvSpPr/>
      </dsp:nvSpPr>
      <dsp:spPr>
        <a:xfrm>
          <a:off x="66194" y="187957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E93DA-38EF-4EC7-B7E3-3C1162FDCB51}">
      <dsp:nvSpPr>
        <dsp:cNvPr id="0" name=""/>
        <dsp:cNvSpPr/>
      </dsp:nvSpPr>
      <dsp:spPr>
        <a:xfrm>
          <a:off x="739191" y="1002897"/>
          <a:ext cx="3922460" cy="5016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เพื่อให้ทุกกลุ่มบุคคลมีโอกาสเข้าถึงกระบวนการยุติธรรมโดยเสมอภาค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39191" y="1002897"/>
        <a:ext cx="3922460" cy="501649"/>
      </dsp:txXfrm>
    </dsp:sp>
    <dsp:sp modelId="{D1EB3B2E-987D-4C8A-8C69-FB636FF2CBB6}">
      <dsp:nvSpPr>
        <dsp:cNvPr id="0" name=""/>
        <dsp:cNvSpPr/>
      </dsp:nvSpPr>
      <dsp:spPr>
        <a:xfrm>
          <a:off x="425661" y="940191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422E0-FC52-4AA1-9273-F54F0014FC35}">
      <dsp:nvSpPr>
        <dsp:cNvPr id="0" name=""/>
        <dsp:cNvSpPr/>
      </dsp:nvSpPr>
      <dsp:spPr>
        <a:xfrm>
          <a:off x="849519" y="1755130"/>
          <a:ext cx="3812132" cy="5016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เพื่อให้ผู้ต้องหาหรือจำเลยได้รับการบังคับการตามกฎหมายอย่างเคร่งครัด โดยเสมอภาค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849519" y="1755130"/>
        <a:ext cx="3812132" cy="501649"/>
      </dsp:txXfrm>
    </dsp:sp>
    <dsp:sp modelId="{A36DBF09-1318-4FBE-A50F-30B741454206}">
      <dsp:nvSpPr>
        <dsp:cNvPr id="0" name=""/>
        <dsp:cNvSpPr/>
      </dsp:nvSpPr>
      <dsp:spPr>
        <a:xfrm>
          <a:off x="535988" y="1692424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2318E-89AE-4F5D-B0FA-AAE58A21E534}">
      <dsp:nvSpPr>
        <dsp:cNvPr id="0" name=""/>
        <dsp:cNvSpPr/>
      </dsp:nvSpPr>
      <dsp:spPr>
        <a:xfrm>
          <a:off x="739191" y="2507363"/>
          <a:ext cx="3922460" cy="5016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เพื่อให้สังคมมีความปลอดภัยและเป็นธรรม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39191" y="2507363"/>
        <a:ext cx="3922460" cy="501649"/>
      </dsp:txXfrm>
    </dsp:sp>
    <dsp:sp modelId="{16EC619B-8804-4FED-94C5-C68DCEF24BBD}">
      <dsp:nvSpPr>
        <dsp:cNvPr id="0" name=""/>
        <dsp:cNvSpPr/>
      </dsp:nvSpPr>
      <dsp:spPr>
        <a:xfrm>
          <a:off x="425661" y="2444657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FF0B6-3324-48CD-9232-DB40F25A634A}">
      <dsp:nvSpPr>
        <dsp:cNvPr id="0" name=""/>
        <dsp:cNvSpPr/>
      </dsp:nvSpPr>
      <dsp:spPr>
        <a:xfrm>
          <a:off x="379724" y="3259596"/>
          <a:ext cx="4281927" cy="50164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เพื่อให้ระบบนิติวิทยาศาสตร์มีมาตรฐานระดับสากล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79724" y="3259596"/>
        <a:ext cx="4281927" cy="501649"/>
      </dsp:txXfrm>
    </dsp:sp>
    <dsp:sp modelId="{DC6C9F1D-CA16-44F9-B039-7FAE135F28B1}">
      <dsp:nvSpPr>
        <dsp:cNvPr id="0" name=""/>
        <dsp:cNvSpPr/>
      </dsp:nvSpPr>
      <dsp:spPr>
        <a:xfrm>
          <a:off x="66194" y="3196890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A9C8F-E3E6-4CE8-845C-5726FA80EA20}">
      <dsp:nvSpPr>
        <dsp:cNvPr id="0" name=""/>
        <dsp:cNvSpPr/>
      </dsp:nvSpPr>
      <dsp:spPr>
        <a:xfrm>
          <a:off x="0" y="34719"/>
          <a:ext cx="3888432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การดำเนินงานในทุกขั้นตอนมีการกำหนดระยะเวลาที่ชัดเจน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3818980" cy="641908"/>
      </dsp:txXfrm>
    </dsp:sp>
    <dsp:sp modelId="{0CBEE433-5104-4BAF-BC33-57AD99C2DCFB}">
      <dsp:nvSpPr>
        <dsp:cNvPr id="0" name=""/>
        <dsp:cNvSpPr/>
      </dsp:nvSpPr>
      <dsp:spPr>
        <a:xfrm>
          <a:off x="0" y="855519"/>
          <a:ext cx="3888432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มีกลไกช่วยเหลือประชาชนผู้มีอรรถคดีให้เข้าถึงกระบวน</a:t>
          </a:r>
          <a:b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การยุติธรรมโดยเสมอภาค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3818980" cy="641908"/>
      </dsp:txXfrm>
    </dsp:sp>
    <dsp:sp modelId="{96CDA729-E4C1-4D77-8C73-95604E5D7625}">
      <dsp:nvSpPr>
        <dsp:cNvPr id="0" name=""/>
        <dsp:cNvSpPr/>
      </dsp:nvSpPr>
      <dsp:spPr>
        <a:xfrm>
          <a:off x="0" y="1676319"/>
          <a:ext cx="3888432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มีกลไกในการบังคับการตามกฎหมายอย่างเคร่งครัด</a:t>
          </a:r>
          <a:b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โดยเสมอภาค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3818980" cy="641908"/>
      </dsp:txXfrm>
    </dsp:sp>
    <dsp:sp modelId="{8D36F9AB-0ACC-45F8-9D5D-EBF0707A496D}">
      <dsp:nvSpPr>
        <dsp:cNvPr id="0" name=""/>
        <dsp:cNvSpPr/>
      </dsp:nvSpPr>
      <dsp:spPr>
        <a:xfrm>
          <a:off x="0" y="2497120"/>
          <a:ext cx="3888432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มีการปรับกระบวนทัศน์ในการบริหารงานยุติธรรม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3818980" cy="641908"/>
      </dsp:txXfrm>
    </dsp:sp>
    <dsp:sp modelId="{3194C8B8-38CD-47A6-B156-7AE4AC1EA799}">
      <dsp:nvSpPr>
        <dsp:cNvPr id="0" name=""/>
        <dsp:cNvSpPr/>
      </dsp:nvSpPr>
      <dsp:spPr>
        <a:xfrm>
          <a:off x="0" y="3317920"/>
          <a:ext cx="3888432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ระบบนิติวิทยาศาสตร์มีมาตรฐาน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3818980" cy="6419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F541E-003B-4D8E-B689-4F14ACD1D2A6}">
      <dsp:nvSpPr>
        <dsp:cNvPr id="0" name=""/>
        <dsp:cNvSpPr/>
      </dsp:nvSpPr>
      <dsp:spPr>
        <a:xfrm>
          <a:off x="-4535402" y="-695448"/>
          <a:ext cx="5402807" cy="5402807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F0E938-D1B4-4302-A0AC-72F0053AC541}">
      <dsp:nvSpPr>
        <dsp:cNvPr id="0" name=""/>
        <dsp:cNvSpPr/>
      </dsp:nvSpPr>
      <dsp:spPr>
        <a:xfrm>
          <a:off x="557853" y="401191"/>
          <a:ext cx="4103798" cy="8023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8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ยกระดับศักยภาพทางเศรษฐกิจของประเทศ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557853" y="401191"/>
        <a:ext cx="4103798" cy="802382"/>
      </dsp:txXfrm>
    </dsp:sp>
    <dsp:sp modelId="{EB07AFDD-3700-4A28-9CFD-9336502B9DC9}">
      <dsp:nvSpPr>
        <dsp:cNvPr id="0" name=""/>
        <dsp:cNvSpPr/>
      </dsp:nvSpPr>
      <dsp:spPr>
        <a:xfrm>
          <a:off x="56364" y="300893"/>
          <a:ext cx="1002977" cy="10029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E93DA-38EF-4EC7-B7E3-3C1162FDCB51}">
      <dsp:nvSpPr>
        <dsp:cNvPr id="0" name=""/>
        <dsp:cNvSpPr/>
      </dsp:nvSpPr>
      <dsp:spPr>
        <a:xfrm>
          <a:off x="849519" y="1604764"/>
          <a:ext cx="3812132" cy="8023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8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กระจายความเจริญและความเข้มแข็งของภาคสังคม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849519" y="1604764"/>
        <a:ext cx="3812132" cy="802382"/>
      </dsp:txXfrm>
    </dsp:sp>
    <dsp:sp modelId="{D1EB3B2E-987D-4C8A-8C69-FB636FF2CBB6}">
      <dsp:nvSpPr>
        <dsp:cNvPr id="0" name=""/>
        <dsp:cNvSpPr/>
      </dsp:nvSpPr>
      <dsp:spPr>
        <a:xfrm>
          <a:off x="348030" y="1504466"/>
          <a:ext cx="1002977" cy="100297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422E0-FC52-4AA1-9273-F54F0014FC35}">
      <dsp:nvSpPr>
        <dsp:cNvPr id="0" name=""/>
        <dsp:cNvSpPr/>
      </dsp:nvSpPr>
      <dsp:spPr>
        <a:xfrm>
          <a:off x="557853" y="2520281"/>
          <a:ext cx="4103798" cy="13784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8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ปรับบทบาท โครงสร้าง และกลไกสถาบันบริหารจัดการเศรษฐกิจของประเทศตามหลัก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PDCA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 และที่มีบทบาทสำคัญต่อการขับเคลื่อนประเด็นการปฏิรูปเพื่อเพิ่มความสามารถในการแข่งขันทางเศรษฐกิจ และลดความเหลื่อมล้ำให้เกิดผลสัมฤทธิ์ 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557853" y="2520281"/>
        <a:ext cx="4103798" cy="1378492"/>
      </dsp:txXfrm>
    </dsp:sp>
    <dsp:sp modelId="{A36DBF09-1318-4FBE-A50F-30B741454206}">
      <dsp:nvSpPr>
        <dsp:cNvPr id="0" name=""/>
        <dsp:cNvSpPr/>
      </dsp:nvSpPr>
      <dsp:spPr>
        <a:xfrm>
          <a:off x="56364" y="2708039"/>
          <a:ext cx="1002977" cy="100297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A9C8F-E3E6-4CE8-845C-5726FA80EA20}">
      <dsp:nvSpPr>
        <dsp:cNvPr id="0" name=""/>
        <dsp:cNvSpPr/>
      </dsp:nvSpPr>
      <dsp:spPr>
        <a:xfrm>
          <a:off x="0" y="34719"/>
          <a:ext cx="3888432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มีผลิตภาพสูงขึ้น (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higher productivity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3818980" cy="641908"/>
      </dsp:txXfrm>
    </dsp:sp>
    <dsp:sp modelId="{0CBEE433-5104-4BAF-BC33-57AD99C2DCFB}">
      <dsp:nvSpPr>
        <dsp:cNvPr id="0" name=""/>
        <dsp:cNvSpPr/>
      </dsp:nvSpPr>
      <dsp:spPr>
        <a:xfrm>
          <a:off x="0" y="855519"/>
          <a:ext cx="3888432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มีความสามารถในการแข่งขันในระดับประเทศสูงขึ้น (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more competitive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3818980" cy="641908"/>
      </dsp:txXfrm>
    </dsp:sp>
    <dsp:sp modelId="{96CDA729-E4C1-4D77-8C73-95604E5D7625}">
      <dsp:nvSpPr>
        <dsp:cNvPr id="0" name=""/>
        <dsp:cNvSpPr/>
      </dsp:nvSpPr>
      <dsp:spPr>
        <a:xfrm>
          <a:off x="0" y="1676319"/>
          <a:ext cx="3888432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มีการเติบโตอย่างครอบคลุมทั่วทุกภาคส่วน (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more inclusive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3818980" cy="641908"/>
      </dsp:txXfrm>
    </dsp:sp>
    <dsp:sp modelId="{8D36F9AB-0ACC-45F8-9D5D-EBF0707A496D}">
      <dsp:nvSpPr>
        <dsp:cNvPr id="0" name=""/>
        <dsp:cNvSpPr/>
      </dsp:nvSpPr>
      <dsp:spPr>
        <a:xfrm>
          <a:off x="0" y="2497120"/>
          <a:ext cx="3888432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มีการเติบโตอย่างยั่งยืน (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more sustainable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3818980" cy="641908"/>
      </dsp:txXfrm>
    </dsp:sp>
    <dsp:sp modelId="{3194C8B8-38CD-47A6-B156-7AE4AC1EA799}">
      <dsp:nvSpPr>
        <dsp:cNvPr id="0" name=""/>
        <dsp:cNvSpPr/>
      </dsp:nvSpPr>
      <dsp:spPr>
        <a:xfrm>
          <a:off x="0" y="3317920"/>
          <a:ext cx="3888432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สถาบันทางเศรษฐกิจมีสมรรถนะสูง (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high performance economic institution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3818980" cy="64190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C68A4-D637-4645-9D6E-6C8CFE583882}">
      <dsp:nvSpPr>
        <dsp:cNvPr id="0" name=""/>
        <dsp:cNvSpPr/>
      </dsp:nvSpPr>
      <dsp:spPr>
        <a:xfrm>
          <a:off x="-197764" y="0"/>
          <a:ext cx="4855057" cy="406400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338AE5-7357-41AC-BB3D-0189516CDDA0}">
      <dsp:nvSpPr>
        <dsp:cNvPr id="0" name=""/>
        <dsp:cNvSpPr/>
      </dsp:nvSpPr>
      <dsp:spPr>
        <a:xfrm>
          <a:off x="2229764" y="0"/>
          <a:ext cx="6536952" cy="40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หัวข้อที่ ๑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: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การปฏิรูปด้านการเพิ่มความสามารถทางการแข่งขันของประเทศ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229764" y="0"/>
        <a:ext cx="3268476" cy="1219202"/>
      </dsp:txXfrm>
    </dsp:sp>
    <dsp:sp modelId="{3B89E4FC-A4F4-4A28-AC2A-4AD453E556AA}">
      <dsp:nvSpPr>
        <dsp:cNvPr id="0" name=""/>
        <dsp:cNvSpPr/>
      </dsp:nvSpPr>
      <dsp:spPr>
        <a:xfrm>
          <a:off x="908965" y="1219202"/>
          <a:ext cx="2641597" cy="264159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35E51-53C8-4CBB-B3D4-7B3A4C043504}">
      <dsp:nvSpPr>
        <dsp:cNvPr id="0" name=""/>
        <dsp:cNvSpPr/>
      </dsp:nvSpPr>
      <dsp:spPr>
        <a:xfrm>
          <a:off x="2229764" y="1219202"/>
          <a:ext cx="6536952" cy="26415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หัวข้อที่ 2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: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การปฏิรูปด้านความเท่าเทียมและการเติบโตอย่างมีส่วนร่วม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229764" y="1219202"/>
        <a:ext cx="3268476" cy="1219198"/>
      </dsp:txXfrm>
    </dsp:sp>
    <dsp:sp modelId="{D8D83E8E-7A4A-486A-A457-69E1CD6658B9}">
      <dsp:nvSpPr>
        <dsp:cNvPr id="0" name=""/>
        <dsp:cNvSpPr/>
      </dsp:nvSpPr>
      <dsp:spPr>
        <a:xfrm>
          <a:off x="1620165" y="2438401"/>
          <a:ext cx="1219198" cy="121919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CE2BF-3E4D-400D-AECE-5EE90DC17109}">
      <dsp:nvSpPr>
        <dsp:cNvPr id="0" name=""/>
        <dsp:cNvSpPr/>
      </dsp:nvSpPr>
      <dsp:spPr>
        <a:xfrm>
          <a:off x="2229764" y="2438401"/>
          <a:ext cx="6536952" cy="1219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หัวข้อที่ 3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: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การปฏิรูปสถาบันทางเศรษฐกิจ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229764" y="2438401"/>
        <a:ext cx="3268476" cy="1219198"/>
      </dsp:txXfrm>
    </dsp:sp>
    <dsp:sp modelId="{26B7B425-FB1C-4494-85B2-FB9245A55BCA}">
      <dsp:nvSpPr>
        <dsp:cNvPr id="0" name=""/>
        <dsp:cNvSpPr/>
      </dsp:nvSpPr>
      <dsp:spPr>
        <a:xfrm>
          <a:off x="5498240" y="0"/>
          <a:ext cx="3268476" cy="12192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อุตสาหกรรมการท่องเที่ยวและบริการ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อุตสาหกรรมการเกษตร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อุตสาหกรรมอาหาร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อุตสาหกรรมสุขภาพ ฯลฯ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5498240" y="0"/>
        <a:ext cx="3268476" cy="1219202"/>
      </dsp:txXfrm>
    </dsp:sp>
    <dsp:sp modelId="{5C4433D9-EA61-4E7A-B1ED-42D95365AA08}">
      <dsp:nvSpPr>
        <dsp:cNvPr id="0" name=""/>
        <dsp:cNvSpPr/>
      </dsp:nvSpPr>
      <dsp:spPr>
        <a:xfrm>
          <a:off x="5498240" y="1219202"/>
          <a:ext cx="3268476" cy="12191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การขยายผลโครงการในพระราชดำริกว่า ๔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,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๐๐๐ โครงการทั่วประเทศ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การสร้างและใช้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Big Data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ภาคเกษตร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ส่งเสริม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Smart farmer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และ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Precision farming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ฯลฯ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5498240" y="1219202"/>
        <a:ext cx="3268476" cy="1219198"/>
      </dsp:txXfrm>
    </dsp:sp>
    <dsp:sp modelId="{6BE95AC9-9907-4BA4-9767-FCA499E0178A}">
      <dsp:nvSpPr>
        <dsp:cNvPr id="0" name=""/>
        <dsp:cNvSpPr/>
      </dsp:nvSpPr>
      <dsp:spPr>
        <a:xfrm>
          <a:off x="5498240" y="2438401"/>
          <a:ext cx="3268476" cy="12191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ปฏิรูประบบสถาบันทางด้านเศรษฐกิจเพื่อการบริหารจัดการยุทธศาสตร์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ปฏิรูปสถาบันทางเศรษฐกิจเพื่อ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SMEs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การปฏิรูปหน่วยงานบริหารสินทรัพย์ ฯลฯ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5498240" y="2438401"/>
        <a:ext cx="3268476" cy="12191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F541E-003B-4D8E-B689-4F14ACD1D2A6}">
      <dsp:nvSpPr>
        <dsp:cNvPr id="0" name=""/>
        <dsp:cNvSpPr/>
      </dsp:nvSpPr>
      <dsp:spPr>
        <a:xfrm>
          <a:off x="-4535402" y="-695448"/>
          <a:ext cx="5402807" cy="5402807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FEFAD-F678-4B3A-9DB8-5CD85961E487}">
      <dsp:nvSpPr>
        <dsp:cNvPr id="0" name=""/>
        <dsp:cNvSpPr/>
      </dsp:nvSpPr>
      <dsp:spPr>
        <a:xfrm>
          <a:off x="454346" y="308435"/>
          <a:ext cx="4207305" cy="6171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8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ทรัพยากรธรรมชาติ ได้รับการรักษาและฟื้นฟูให้มีความสมบูรณ์และยั่งยืน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54346" y="308435"/>
        <a:ext cx="4207305" cy="617192"/>
      </dsp:txXfrm>
    </dsp:sp>
    <dsp:sp modelId="{777EE13E-D6D1-44AD-BC68-19AB084959BF}">
      <dsp:nvSpPr>
        <dsp:cNvPr id="0" name=""/>
        <dsp:cNvSpPr/>
      </dsp:nvSpPr>
      <dsp:spPr>
        <a:xfrm>
          <a:off x="68601" y="231286"/>
          <a:ext cx="771490" cy="77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7EDE0-E6B9-4DE4-9CF4-D55C8F0E29C5}">
      <dsp:nvSpPr>
        <dsp:cNvPr id="0" name=""/>
        <dsp:cNvSpPr/>
      </dsp:nvSpPr>
      <dsp:spPr>
        <a:xfrm>
          <a:off x="808196" y="1234384"/>
          <a:ext cx="3853455" cy="6171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8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สิ่งแวดล้อมได้รับการดูแล รักษา อย่างเป็นระบบและมีประสิทธิภาพ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808196" y="1234384"/>
        <a:ext cx="3853455" cy="617192"/>
      </dsp:txXfrm>
    </dsp:sp>
    <dsp:sp modelId="{B277D84B-323D-4DA5-8517-C9CC032B505A}">
      <dsp:nvSpPr>
        <dsp:cNvPr id="0" name=""/>
        <dsp:cNvSpPr/>
      </dsp:nvSpPr>
      <dsp:spPr>
        <a:xfrm>
          <a:off x="422451" y="1157235"/>
          <a:ext cx="771490" cy="77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3C4DA-CAAA-41BF-B1CD-32F05AB929EF}">
      <dsp:nvSpPr>
        <dsp:cNvPr id="0" name=""/>
        <dsp:cNvSpPr/>
      </dsp:nvSpPr>
      <dsp:spPr>
        <a:xfrm>
          <a:off x="808196" y="2160333"/>
          <a:ext cx="3853455" cy="6171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8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เกิดความสมดุลระหว่างการอนุรักษ์และการใช้ประโยชน์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808196" y="2160333"/>
        <a:ext cx="3853455" cy="617192"/>
      </dsp:txXfrm>
    </dsp:sp>
    <dsp:sp modelId="{0320E596-999E-4174-BAC8-ED3CA442E410}">
      <dsp:nvSpPr>
        <dsp:cNvPr id="0" name=""/>
        <dsp:cNvSpPr/>
      </dsp:nvSpPr>
      <dsp:spPr>
        <a:xfrm>
          <a:off x="422451" y="2083184"/>
          <a:ext cx="771490" cy="77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71125-57AD-489C-ADBB-F519401CA123}">
      <dsp:nvSpPr>
        <dsp:cNvPr id="0" name=""/>
        <dsp:cNvSpPr/>
      </dsp:nvSpPr>
      <dsp:spPr>
        <a:xfrm>
          <a:off x="454346" y="3086282"/>
          <a:ext cx="4207305" cy="6171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89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มีระบบบริหารจัดการทรัพยากรธรรมชาติและสิ่งแวดล้อมที่มีประสิทธิภาพ บนพื้นฐานการมีส่วนร่วมของทุกภาคส่วน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54346" y="3086282"/>
        <a:ext cx="4207305" cy="617192"/>
      </dsp:txXfrm>
    </dsp:sp>
    <dsp:sp modelId="{9FBB074E-F1EC-4ABC-BDFC-D2B201C091B3}">
      <dsp:nvSpPr>
        <dsp:cNvPr id="0" name=""/>
        <dsp:cNvSpPr/>
      </dsp:nvSpPr>
      <dsp:spPr>
        <a:xfrm>
          <a:off x="68601" y="3009133"/>
          <a:ext cx="771490" cy="7714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F541E-003B-4D8E-B689-4F14ACD1D2A6}">
      <dsp:nvSpPr>
        <dsp:cNvPr id="0" name=""/>
        <dsp:cNvSpPr/>
      </dsp:nvSpPr>
      <dsp:spPr>
        <a:xfrm>
          <a:off x="-3960243" y="-612283"/>
          <a:ext cx="4752958" cy="4752958"/>
        </a:xfrm>
        <a:prstGeom prst="blockArc">
          <a:avLst>
            <a:gd name="adj1" fmla="val 18900000"/>
            <a:gd name="adj2" fmla="val 2700000"/>
            <a:gd name="adj3" fmla="val 45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5CF51-6D66-432A-9691-99495D7180C3}">
      <dsp:nvSpPr>
        <dsp:cNvPr id="0" name=""/>
        <dsp:cNvSpPr/>
      </dsp:nvSpPr>
      <dsp:spPr>
        <a:xfrm>
          <a:off x="648606" y="504066"/>
          <a:ext cx="3365229" cy="10079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09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ระบอบการเมืองการปกครองของไทยมีความเป็นระบอบประชาธิปไตยอันมีพระมหากษัตริย์ทรงเป็นประมุข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48606" y="504066"/>
        <a:ext cx="3365229" cy="1007991"/>
      </dsp:txXfrm>
    </dsp:sp>
    <dsp:sp modelId="{FB000F49-69E7-44C8-A781-4A98DA7F00CE}">
      <dsp:nvSpPr>
        <dsp:cNvPr id="0" name=""/>
        <dsp:cNvSpPr/>
      </dsp:nvSpPr>
      <dsp:spPr>
        <a:xfrm>
          <a:off x="18612" y="378067"/>
          <a:ext cx="1259988" cy="12599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0A8C6-2022-4ECA-9AFE-6EAF426D91C0}">
      <dsp:nvSpPr>
        <dsp:cNvPr id="0" name=""/>
        <dsp:cNvSpPr/>
      </dsp:nvSpPr>
      <dsp:spPr>
        <a:xfrm>
          <a:off x="648606" y="2016334"/>
          <a:ext cx="3365229" cy="10079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09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TH SarabunIT๙" pitchFamily="34" charset="-34"/>
              <a:cs typeface="TH SarabunIT๙" pitchFamily="34" charset="-34"/>
            </a:rPr>
            <a:t>เพื่อให้เกิดความสามัคคีปรองดองในสังคมไทย</a:t>
          </a:r>
          <a:endParaRPr lang="th-TH" sz="2400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48606" y="2016334"/>
        <a:ext cx="3365229" cy="1007991"/>
      </dsp:txXfrm>
    </dsp:sp>
    <dsp:sp modelId="{28AE6661-7CB1-4518-889D-6F15452D8AC5}">
      <dsp:nvSpPr>
        <dsp:cNvPr id="0" name=""/>
        <dsp:cNvSpPr/>
      </dsp:nvSpPr>
      <dsp:spPr>
        <a:xfrm>
          <a:off x="18612" y="1890336"/>
          <a:ext cx="1259988" cy="12599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1D809-645D-403A-B8A4-6B390F2C6524}">
      <dsp:nvSpPr>
        <dsp:cNvPr id="0" name=""/>
        <dsp:cNvSpPr/>
      </dsp:nvSpPr>
      <dsp:spPr>
        <a:xfrm>
          <a:off x="19" y="33797"/>
          <a:ext cx="1850654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ระยะเร่งด่วน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19" y="33797"/>
        <a:ext cx="1850654" cy="403200"/>
      </dsp:txXfrm>
    </dsp:sp>
    <dsp:sp modelId="{27C458A7-7B0E-4523-870B-53F2164CC2D2}">
      <dsp:nvSpPr>
        <dsp:cNvPr id="0" name=""/>
        <dsp:cNvSpPr/>
      </dsp:nvSpPr>
      <dsp:spPr>
        <a:xfrm>
          <a:off x="19" y="436997"/>
          <a:ext cx="1850654" cy="35932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พื้นที่ขยายผลจากแบบอย่างความสำเร็จ (</a:t>
          </a:r>
          <a:r>
            <a:rPr lang="en-US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Good Practices</a:t>
          </a: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หน่วยงานระดับปฏิบัติมีและใช้ข้อมูลในการบริหารจัดการร่วมกัน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แผนที่งบประมาณ (</a:t>
          </a:r>
          <a:r>
            <a:rPr lang="en-US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Area</a:t>
          </a: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-</a:t>
          </a:r>
          <a:r>
            <a:rPr lang="en-US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Based Budgeting</a:t>
          </a: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)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ประเด็นหรือกิจกรรมการปฏิรูปที่กำหนดให้ต้องดำเนินการภายใน ๑ </a:t>
          </a:r>
          <a:r>
            <a:rPr lang="en-US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- </a:t>
          </a: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๒ ปี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19" y="436997"/>
        <a:ext cx="1850654" cy="3593205"/>
      </dsp:txXfrm>
    </dsp:sp>
    <dsp:sp modelId="{3EFADD56-1263-42E1-9AD7-93E49919919A}">
      <dsp:nvSpPr>
        <dsp:cNvPr id="0" name=""/>
        <dsp:cNvSpPr/>
      </dsp:nvSpPr>
      <dsp:spPr>
        <a:xfrm>
          <a:off x="2109765" y="33797"/>
          <a:ext cx="1850654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ระยะกลาง-ยาว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2109765" y="33797"/>
        <a:ext cx="1850654" cy="403200"/>
      </dsp:txXfrm>
    </dsp:sp>
    <dsp:sp modelId="{08F17DC1-E508-4AC1-AE7F-6E95BE09EFA2}">
      <dsp:nvSpPr>
        <dsp:cNvPr id="0" name=""/>
        <dsp:cNvSpPr/>
      </dsp:nvSpPr>
      <dsp:spPr>
        <a:xfrm>
          <a:off x="2109765" y="436997"/>
          <a:ext cx="1850654" cy="35932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การบริหารจัดการทรัพยากรธรรมชาติและสิ่งแวดล้อม โดยชุมชน องค์กรปกครองส่วนท้องถิ่น และหน่วยงานภาครัฐ </a:t>
          </a:r>
          <a:b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</a:b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ตามแนวทางประชารัฐ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ดำเนินการปฏิรูปในด้านต่าง ๆ อย่างต่อเนื่อง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b="1" kern="1200" dirty="0" smtClean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rPr>
            <a:t>โครงสร้างองค์กรมีความสอดรับกับแผนงานและการบริหารจัดการ</a:t>
          </a:r>
          <a:endParaRPr lang="th-TH" sz="1800" b="1" kern="1200" dirty="0">
            <a:solidFill>
              <a:srgbClr val="000099"/>
            </a:solidFill>
            <a:latin typeface="TH SarabunIT๙" pitchFamily="34" charset="-34"/>
            <a:cs typeface="TH SarabunIT๙" pitchFamily="34" charset="-34"/>
          </a:endParaRPr>
        </a:p>
      </dsp:txBody>
      <dsp:txXfrm>
        <a:off x="2109765" y="436997"/>
        <a:ext cx="1850654" cy="359320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AD9E6-9834-4180-B242-D1688B55AAE3}">
      <dsp:nvSpPr>
        <dsp:cNvPr id="0" name=""/>
        <dsp:cNvSpPr/>
      </dsp:nvSpPr>
      <dsp:spPr>
        <a:xfrm>
          <a:off x="0" y="628153"/>
          <a:ext cx="3888432" cy="4106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ทรัพยากรทางบก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0047" y="648200"/>
        <a:ext cx="3848338" cy="370575"/>
      </dsp:txXfrm>
    </dsp:sp>
    <dsp:sp modelId="{0074C015-E130-4001-8F79-2FB231AF7C19}">
      <dsp:nvSpPr>
        <dsp:cNvPr id="0" name=""/>
        <dsp:cNvSpPr/>
      </dsp:nvSpPr>
      <dsp:spPr>
        <a:xfrm>
          <a:off x="0" y="1204218"/>
          <a:ext cx="3888432" cy="4106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2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ทรัพยากรน้ำ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0047" y="1224265"/>
        <a:ext cx="3848338" cy="370575"/>
      </dsp:txXfrm>
    </dsp:sp>
    <dsp:sp modelId="{960EACDA-6614-4E39-BD07-4F629C811046}">
      <dsp:nvSpPr>
        <dsp:cNvPr id="0" name=""/>
        <dsp:cNvSpPr/>
      </dsp:nvSpPr>
      <dsp:spPr>
        <a:xfrm>
          <a:off x="0" y="1729655"/>
          <a:ext cx="3888432" cy="4106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3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ทรัพยากรทางทะเลและชายฝั่ง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0047" y="1749702"/>
        <a:ext cx="3848338" cy="370575"/>
      </dsp:txXfrm>
    </dsp:sp>
    <dsp:sp modelId="{E4FC052C-08EF-419E-90FC-7315BF06F32F}">
      <dsp:nvSpPr>
        <dsp:cNvPr id="0" name=""/>
        <dsp:cNvSpPr/>
      </dsp:nvSpPr>
      <dsp:spPr>
        <a:xfrm>
          <a:off x="0" y="2284339"/>
          <a:ext cx="3888432" cy="4106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4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ความหลากหลายทางชีวภาพ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0047" y="2304386"/>
        <a:ext cx="3848338" cy="370575"/>
      </dsp:txXfrm>
    </dsp:sp>
    <dsp:sp modelId="{C8EF5841-325E-4216-9504-5A422E8740DB}">
      <dsp:nvSpPr>
        <dsp:cNvPr id="0" name=""/>
        <dsp:cNvSpPr/>
      </dsp:nvSpPr>
      <dsp:spPr>
        <a:xfrm>
          <a:off x="0" y="2881783"/>
          <a:ext cx="3888432" cy="41066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5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 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สิ่งแวดล้อม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0047" y="2901830"/>
        <a:ext cx="3848338" cy="370575"/>
      </dsp:txXfrm>
    </dsp:sp>
    <dsp:sp modelId="{9CAD40CB-DA8B-476A-9623-FBA871712655}">
      <dsp:nvSpPr>
        <dsp:cNvPr id="0" name=""/>
        <dsp:cNvSpPr/>
      </dsp:nvSpPr>
      <dsp:spPr>
        <a:xfrm>
          <a:off x="0" y="3457844"/>
          <a:ext cx="3888432" cy="4106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6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ระบบบริหารจัดการทรัพยากรธรรมชาติและสิ่งแวดล้อม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0047" y="3477891"/>
        <a:ext cx="3848338" cy="37057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F541E-003B-4D8E-B689-4F14ACD1D2A6}">
      <dsp:nvSpPr>
        <dsp:cNvPr id="0" name=""/>
        <dsp:cNvSpPr/>
      </dsp:nvSpPr>
      <dsp:spPr>
        <a:xfrm>
          <a:off x="-4535402" y="-695448"/>
          <a:ext cx="5402807" cy="5402807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FEFAD-F678-4B3A-9DB8-5CD85961E487}">
      <dsp:nvSpPr>
        <dsp:cNvPr id="0" name=""/>
        <dsp:cNvSpPr/>
      </dsp:nvSpPr>
      <dsp:spPr>
        <a:xfrm>
          <a:off x="557853" y="401191"/>
          <a:ext cx="4103798" cy="8023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8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เพื่อให้มีระบบบริการปฐมภูมิที่มีความครอบคลุม ตอบสนองความจำเป็น รวมถึงการปรับระบบหลักประกันสุขภาพให้มีความยั่งยืน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557853" y="401191"/>
        <a:ext cx="4103798" cy="802382"/>
      </dsp:txXfrm>
    </dsp:sp>
    <dsp:sp modelId="{777EE13E-D6D1-44AD-BC68-19AB084959BF}">
      <dsp:nvSpPr>
        <dsp:cNvPr id="0" name=""/>
        <dsp:cNvSpPr/>
      </dsp:nvSpPr>
      <dsp:spPr>
        <a:xfrm>
          <a:off x="56364" y="300893"/>
          <a:ext cx="1002977" cy="10029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A4FB5-3BE6-4136-97FA-B38CEC3017CC}">
      <dsp:nvSpPr>
        <dsp:cNvPr id="0" name=""/>
        <dsp:cNvSpPr/>
      </dsp:nvSpPr>
      <dsp:spPr>
        <a:xfrm>
          <a:off x="849519" y="1604764"/>
          <a:ext cx="3812132" cy="8023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8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เพื่อให้มีระบบเทคโนโลยีสารสนเทศเพื่อสุขภาพที่เหมาะสม ในการบริหารจัดการระบบสุขภาพและสาธารณสุขให้มีประสิทธิภาพ เป็นธรรม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849519" y="1604764"/>
        <a:ext cx="3812132" cy="802382"/>
      </dsp:txXfrm>
    </dsp:sp>
    <dsp:sp modelId="{0320E596-999E-4174-BAC8-ED3CA442E410}">
      <dsp:nvSpPr>
        <dsp:cNvPr id="0" name=""/>
        <dsp:cNvSpPr/>
      </dsp:nvSpPr>
      <dsp:spPr>
        <a:xfrm>
          <a:off x="348030" y="1504466"/>
          <a:ext cx="1002977" cy="100297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A04E2-8178-46CA-B213-C43E7B003107}">
      <dsp:nvSpPr>
        <dsp:cNvPr id="0" name=""/>
        <dsp:cNvSpPr/>
      </dsp:nvSpPr>
      <dsp:spPr>
        <a:xfrm>
          <a:off x="557853" y="2808336"/>
          <a:ext cx="4103798" cy="8023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689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เพื่อให้ระบบสุขภาพไทยมีเอกภาค มีการบูร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ณา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การงานด้านสุขภาพของทุกหน่วยงาน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557853" y="2808336"/>
        <a:ext cx="4103798" cy="802382"/>
      </dsp:txXfrm>
    </dsp:sp>
    <dsp:sp modelId="{29BDCC68-DCB7-4F58-BA7B-0C58AB2E9401}">
      <dsp:nvSpPr>
        <dsp:cNvPr id="0" name=""/>
        <dsp:cNvSpPr/>
      </dsp:nvSpPr>
      <dsp:spPr>
        <a:xfrm>
          <a:off x="56364" y="2708039"/>
          <a:ext cx="1002977" cy="100297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A9C8F-E3E6-4CE8-845C-5726FA80EA20}">
      <dsp:nvSpPr>
        <dsp:cNvPr id="0" name=""/>
        <dsp:cNvSpPr/>
      </dsp:nvSpPr>
      <dsp:spPr>
        <a:xfrm>
          <a:off x="0" y="27519"/>
          <a:ext cx="3888432" cy="898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TH SarabunIT๙" pitchFamily="34" charset="-34"/>
              <a:cs typeface="TH SarabunIT๙" pitchFamily="34" charset="-34"/>
            </a:rPr>
            <a:t>ระบบบริการปฐมภูมิมีความครอบคลุม ตอบสนองความจำเป็น และระบบหลักประกันสุขภาพความยั่งยืน พอเพียงมีประสิทธิภาพ สร้างความเป็นธรรม</a:t>
          </a: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3864" y="71383"/>
        <a:ext cx="3800704" cy="810832"/>
      </dsp:txXfrm>
    </dsp:sp>
    <dsp:sp modelId="{0CBEE433-5104-4BAF-BC33-57AD99C2DCFB}">
      <dsp:nvSpPr>
        <dsp:cNvPr id="0" name=""/>
        <dsp:cNvSpPr/>
      </dsp:nvSpPr>
      <dsp:spPr>
        <a:xfrm>
          <a:off x="0" y="1064319"/>
          <a:ext cx="3888432" cy="898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TH SarabunIT๙" pitchFamily="34" charset="-34"/>
              <a:cs typeface="TH SarabunIT๙" pitchFamily="34" charset="-34"/>
            </a:rPr>
            <a:t>มีข้อมูลสารสนเทศที่ใช้บริหารจัดการการเงินการคลัง การบริการในระบบสุขภาพและสาธารณสุข อย่างมีประสิทธิภาพ</a:t>
          </a: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3864" y="1108183"/>
        <a:ext cx="3800704" cy="810832"/>
      </dsp:txXfrm>
    </dsp:sp>
    <dsp:sp modelId="{96CDA729-E4C1-4D77-8C73-95604E5D7625}">
      <dsp:nvSpPr>
        <dsp:cNvPr id="0" name=""/>
        <dsp:cNvSpPr/>
      </dsp:nvSpPr>
      <dsp:spPr>
        <a:xfrm>
          <a:off x="0" y="2101120"/>
          <a:ext cx="3888432" cy="898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TH SarabunIT๙" pitchFamily="34" charset="-34"/>
              <a:cs typeface="TH SarabunIT๙" pitchFamily="34" charset="-34"/>
            </a:rPr>
            <a:t>ระบบสุขภาพของประเทศมีเอกภาพ การดำเนินงานด้านสุขภาพของทุกภาคส่วนเป็นไปในทิศทางเดียวกัน มีการกระจายอำนาจและความรับผิดชอบให้แต่ละพื้นที่ </a:t>
          </a: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3864" y="2144984"/>
        <a:ext cx="3800704" cy="810832"/>
      </dsp:txXfrm>
    </dsp:sp>
    <dsp:sp modelId="{8D36F9AB-0ACC-45F8-9D5D-EBF0707A496D}">
      <dsp:nvSpPr>
        <dsp:cNvPr id="0" name=""/>
        <dsp:cNvSpPr/>
      </dsp:nvSpPr>
      <dsp:spPr>
        <a:xfrm>
          <a:off x="0" y="3137920"/>
          <a:ext cx="3888432" cy="898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TH SarabunIT๙" pitchFamily="34" charset="-34"/>
              <a:cs typeface="TH SarabunIT๙" pitchFamily="34" charset="-34"/>
            </a:rPr>
            <a:t>ประชาชนไทยมีสุขภาวะและคุณภาพชีวิตที่ดีบนหลักการสร้างนำซ่อม และผู้ที่ไม่ใช่ประชาชนไทยที่อาศัยอยู่ในประเทศไทย มีโอกาสเท่าเทียมกันในการเข้าถึงบริการสาธารณสุขที่จำเป็น</a:t>
          </a: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3864" y="3181784"/>
        <a:ext cx="3800704" cy="81083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B1FE-07E3-4492-B7C9-E658CF77FCF3}">
      <dsp:nvSpPr>
        <dsp:cNvPr id="0" name=""/>
        <dsp:cNvSpPr/>
      </dsp:nvSpPr>
      <dsp:spPr>
        <a:xfrm>
          <a:off x="0" y="34719"/>
          <a:ext cx="3168351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1. ระบบบริหารจัดการด้านสุขภาพ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3098899" cy="641908"/>
      </dsp:txXfrm>
    </dsp:sp>
    <dsp:sp modelId="{9C4F29B5-D1AD-4A38-BB64-BEFF7023BCA7}">
      <dsp:nvSpPr>
        <dsp:cNvPr id="0" name=""/>
        <dsp:cNvSpPr/>
      </dsp:nvSpPr>
      <dsp:spPr>
        <a:xfrm>
          <a:off x="0" y="855519"/>
          <a:ext cx="3168351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2.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ระบบเทคโนโลยีและสารสนเทศสุขภาพ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3098899" cy="641908"/>
      </dsp:txXfrm>
    </dsp:sp>
    <dsp:sp modelId="{921E1DAA-383E-40E7-8307-16DF112EDAD1}">
      <dsp:nvSpPr>
        <dsp:cNvPr id="0" name=""/>
        <dsp:cNvSpPr/>
      </dsp:nvSpPr>
      <dsp:spPr>
        <a:xfrm>
          <a:off x="0" y="1676319"/>
          <a:ext cx="3168351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3. กำลังคนสุขภาพ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3098899" cy="641908"/>
      </dsp:txXfrm>
    </dsp:sp>
    <dsp:sp modelId="{C38B1D12-2EAA-4FD0-A54F-D75190E5BABA}">
      <dsp:nvSpPr>
        <dsp:cNvPr id="0" name=""/>
        <dsp:cNvSpPr/>
      </dsp:nvSpPr>
      <dsp:spPr>
        <a:xfrm>
          <a:off x="0" y="2497120"/>
          <a:ext cx="3168351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4. ระบบบริการปฐมภูมิ  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3098899" cy="641908"/>
      </dsp:txXfrm>
    </dsp:sp>
    <dsp:sp modelId="{18AE6F91-BE82-4B03-BFBD-956575109B55}">
      <dsp:nvSpPr>
        <dsp:cNvPr id="0" name=""/>
        <dsp:cNvSpPr/>
      </dsp:nvSpPr>
      <dsp:spPr>
        <a:xfrm>
          <a:off x="0" y="3317920"/>
          <a:ext cx="3168351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5. การแพทย์แผนไทยและสมุนไพรไทยเพื่อเศรษฐกิจ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3098899" cy="64190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B1FE-07E3-4492-B7C9-E658CF77FCF3}">
      <dsp:nvSpPr>
        <dsp:cNvPr id="0" name=""/>
        <dsp:cNvSpPr/>
      </dsp:nvSpPr>
      <dsp:spPr>
        <a:xfrm>
          <a:off x="0" y="34719"/>
          <a:ext cx="3240360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6. ระบบการแพทย์ฉุกเฉิน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3170908" cy="641908"/>
      </dsp:txXfrm>
    </dsp:sp>
    <dsp:sp modelId="{9C4F29B5-D1AD-4A38-BB64-BEFF7023BCA7}">
      <dsp:nvSpPr>
        <dsp:cNvPr id="0" name=""/>
        <dsp:cNvSpPr/>
      </dsp:nvSpPr>
      <dsp:spPr>
        <a:xfrm>
          <a:off x="0" y="855519"/>
          <a:ext cx="3240360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7.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การสร้างเสริมสุขภาพและการป้องกันโรค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3170908" cy="641908"/>
      </dsp:txXfrm>
    </dsp:sp>
    <dsp:sp modelId="{921E1DAA-383E-40E7-8307-16DF112EDAD1}">
      <dsp:nvSpPr>
        <dsp:cNvPr id="0" name=""/>
        <dsp:cNvSpPr/>
      </dsp:nvSpPr>
      <dsp:spPr>
        <a:xfrm>
          <a:off x="0" y="1676319"/>
          <a:ext cx="3240360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8. ความรอบรู้ด้านสุขภาพ 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3170908" cy="641908"/>
      </dsp:txXfrm>
    </dsp:sp>
    <dsp:sp modelId="{C38B1D12-2EAA-4FD0-A54F-D75190E5BABA}">
      <dsp:nvSpPr>
        <dsp:cNvPr id="0" name=""/>
        <dsp:cNvSpPr/>
      </dsp:nvSpPr>
      <dsp:spPr>
        <a:xfrm>
          <a:off x="0" y="2497120"/>
          <a:ext cx="3240360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9. การคุ้มครองผู้บริโภคด้านสุขภาพ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3170908" cy="641908"/>
      </dsp:txXfrm>
    </dsp:sp>
    <dsp:sp modelId="{18AE6F91-BE82-4B03-BFBD-956575109B55}">
      <dsp:nvSpPr>
        <dsp:cNvPr id="0" name=""/>
        <dsp:cNvSpPr/>
      </dsp:nvSpPr>
      <dsp:spPr>
        <a:xfrm>
          <a:off x="0" y="3317920"/>
          <a:ext cx="3240360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10. ระบบหลักประกัน</a:t>
          </a:r>
          <a:r>
            <a:rPr lang="th-TH" sz="1800" b="0" kern="1200" dirty="0" smtClean="0">
              <a:latin typeface="TH SarabunIT๙" pitchFamily="34" charset="-34"/>
              <a:cs typeface="TH SarabunIT๙" pitchFamily="34" charset="-34"/>
            </a:rPr>
            <a:t>สุขภาพ</a:t>
          </a:r>
          <a:endParaRPr lang="th-TH" sz="1800" b="0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3170908" cy="64190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A447B-DA98-4BC9-B973-FB941E4D3A2A}">
      <dsp:nvSpPr>
        <dsp:cNvPr id="0" name=""/>
        <dsp:cNvSpPr/>
      </dsp:nvSpPr>
      <dsp:spPr>
        <a:xfrm>
          <a:off x="-4170029" y="-644475"/>
          <a:ext cx="5004508" cy="5004508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A78C1-8BF5-4BC6-ADD2-DAEF15E139D7}">
      <dsp:nvSpPr>
        <dsp:cNvPr id="0" name=""/>
        <dsp:cNvSpPr/>
      </dsp:nvSpPr>
      <dsp:spPr>
        <a:xfrm>
          <a:off x="683012" y="331122"/>
          <a:ext cx="5393388" cy="14608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253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“การมุ่งเน้นการสร้างดุลยภาพระหว่างเสรีภาพของการทำหน้าที่ของสื่อบนความรับผิดชอบกับการกำกับที่มีความชอบธรรม และการใช้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พื้นที่ดิจิทัล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เพื่อการสื่อสารอย่างมีจรรยาบรรณ ดำรงรักษาเสรีภาพของการแสดงออก การรับรู้ของประชาชน ด้วยความเชื่อว่าเสรีภาพของการสื่อสารคือเสรีภาพของประชาชนตามแนวทางของประชาธิปไตย”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83012" y="331122"/>
        <a:ext cx="5393388" cy="1460824"/>
      </dsp:txXfrm>
    </dsp:sp>
    <dsp:sp modelId="{76001BF6-EB40-464C-BB36-693BC801D469}">
      <dsp:nvSpPr>
        <dsp:cNvPr id="0" name=""/>
        <dsp:cNvSpPr/>
      </dsp:nvSpPr>
      <dsp:spPr>
        <a:xfrm>
          <a:off x="19599" y="398121"/>
          <a:ext cx="1326825" cy="13268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0467D-F1C3-418E-B641-5CBA7B666363}">
      <dsp:nvSpPr>
        <dsp:cNvPr id="0" name=""/>
        <dsp:cNvSpPr/>
      </dsp:nvSpPr>
      <dsp:spPr>
        <a:xfrm>
          <a:off x="683012" y="2123292"/>
          <a:ext cx="5393388" cy="1061460"/>
        </a:xfrm>
        <a:prstGeom prst="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253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สื่อเป็นโรงเรียนของสังคม ในการให้ความรู้แก่ประชาชน ปลูกฝังวัฒนธรรมของชาติ และปลูกฝังทัศนคติที่ดี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83012" y="2123292"/>
        <a:ext cx="5393388" cy="1061460"/>
      </dsp:txXfrm>
    </dsp:sp>
    <dsp:sp modelId="{A9165C64-DBDF-4B09-9BF9-74D4D36FB809}">
      <dsp:nvSpPr>
        <dsp:cNvPr id="0" name=""/>
        <dsp:cNvSpPr/>
      </dsp:nvSpPr>
      <dsp:spPr>
        <a:xfrm>
          <a:off x="19599" y="1990609"/>
          <a:ext cx="1326825" cy="13268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A447B-DA98-4BC9-B973-FB941E4D3A2A}">
      <dsp:nvSpPr>
        <dsp:cNvPr id="0" name=""/>
        <dsp:cNvSpPr/>
      </dsp:nvSpPr>
      <dsp:spPr>
        <a:xfrm>
          <a:off x="-4200113" y="-644475"/>
          <a:ext cx="5004508" cy="5004508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65053-B64D-4A51-98B9-0CF2D9AA3069}">
      <dsp:nvSpPr>
        <dsp:cNvPr id="0" name=""/>
        <dsp:cNvSpPr/>
      </dsp:nvSpPr>
      <dsp:spPr>
        <a:xfrm>
          <a:off x="300693" y="195661"/>
          <a:ext cx="6346366" cy="3911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4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1. การปฏิรูปการรู้เท่าทันสื่อของประชาชน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00693" y="195661"/>
        <a:ext cx="6346366" cy="391173"/>
      </dsp:txXfrm>
    </dsp:sp>
    <dsp:sp modelId="{DCE4C6FE-513D-416E-B935-A4769BA126D8}">
      <dsp:nvSpPr>
        <dsp:cNvPr id="0" name=""/>
        <dsp:cNvSpPr/>
      </dsp:nvSpPr>
      <dsp:spPr>
        <a:xfrm>
          <a:off x="56210" y="146764"/>
          <a:ext cx="488967" cy="48896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CD2DA-27AA-465B-ABE3-3460B7638D1D}">
      <dsp:nvSpPr>
        <dsp:cNvPr id="0" name=""/>
        <dsp:cNvSpPr/>
      </dsp:nvSpPr>
      <dsp:spPr>
        <a:xfrm>
          <a:off x="622460" y="782347"/>
          <a:ext cx="6024599" cy="391173"/>
        </a:xfrm>
        <a:prstGeom prst="rect">
          <a:avLst/>
        </a:prstGeom>
        <a:solidFill>
          <a:schemeClr val="accent3">
            <a:hueOff val="2324921"/>
            <a:satOff val="-7429"/>
            <a:lumOff val="-1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4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2. แนวทางการส่งเสริมจริยธรรมและมาตรฐานวิชาชีพสื่อ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22460" y="782347"/>
        <a:ext cx="6024599" cy="391173"/>
      </dsp:txXfrm>
    </dsp:sp>
    <dsp:sp modelId="{1EF68E54-8C4A-43DE-A817-47FB00268AF4}">
      <dsp:nvSpPr>
        <dsp:cNvPr id="0" name=""/>
        <dsp:cNvSpPr/>
      </dsp:nvSpPr>
      <dsp:spPr>
        <a:xfrm>
          <a:off x="377977" y="733450"/>
          <a:ext cx="488967" cy="48896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2324921"/>
              <a:satOff val="-7429"/>
              <a:lumOff val="-1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EACE8-CF4C-4AD3-B565-0BCA64F255F2}">
      <dsp:nvSpPr>
        <dsp:cNvPr id="0" name=""/>
        <dsp:cNvSpPr/>
      </dsp:nvSpPr>
      <dsp:spPr>
        <a:xfrm>
          <a:off x="769597" y="1369034"/>
          <a:ext cx="5877463" cy="391173"/>
        </a:xfrm>
        <a:prstGeom prst="rect">
          <a:avLst/>
        </a:prstGeom>
        <a:solidFill>
          <a:schemeClr val="accent3">
            <a:hueOff val="4649843"/>
            <a:satOff val="-14858"/>
            <a:lumOff val="-3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4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3. การปฏิรูปโครงสร้างอุตสาหกรรมสื่อสารมวลชนและเทคโนโลยีสารสนเทศ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69597" y="1369034"/>
        <a:ext cx="5877463" cy="391173"/>
      </dsp:txXfrm>
    </dsp:sp>
    <dsp:sp modelId="{FDD7C3BA-699D-4576-9D4B-133A29A04530}">
      <dsp:nvSpPr>
        <dsp:cNvPr id="0" name=""/>
        <dsp:cNvSpPr/>
      </dsp:nvSpPr>
      <dsp:spPr>
        <a:xfrm>
          <a:off x="525113" y="1320137"/>
          <a:ext cx="488967" cy="48896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hueOff val="4649843"/>
              <a:satOff val="-14858"/>
              <a:lumOff val="-3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F4C6C-DA76-4026-9B93-677672F91972}">
      <dsp:nvSpPr>
        <dsp:cNvPr id="0" name=""/>
        <dsp:cNvSpPr/>
      </dsp:nvSpPr>
      <dsp:spPr>
        <a:xfrm>
          <a:off x="769597" y="1955349"/>
          <a:ext cx="5877463" cy="391173"/>
        </a:xfrm>
        <a:prstGeom prst="rect">
          <a:avLst/>
        </a:prstGeom>
        <a:solidFill>
          <a:schemeClr val="accent3">
            <a:hueOff val="6974765"/>
            <a:satOff val="-22287"/>
            <a:lumOff val="-5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4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4. การปฏิรูปแนวทางการกำกับดูแลสื่อออนไลน์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69597" y="1955349"/>
        <a:ext cx="5877463" cy="391173"/>
      </dsp:txXfrm>
    </dsp:sp>
    <dsp:sp modelId="{5785F3B7-7A50-42A3-8B85-5C39CCFB2153}">
      <dsp:nvSpPr>
        <dsp:cNvPr id="0" name=""/>
        <dsp:cNvSpPr/>
      </dsp:nvSpPr>
      <dsp:spPr>
        <a:xfrm>
          <a:off x="525113" y="1906452"/>
          <a:ext cx="488967" cy="48896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hueOff val="6974765"/>
              <a:satOff val="-22287"/>
              <a:lumOff val="-5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6A219-2B28-4DAF-A575-EB961D5E597B}">
      <dsp:nvSpPr>
        <dsp:cNvPr id="0" name=""/>
        <dsp:cNvSpPr/>
      </dsp:nvSpPr>
      <dsp:spPr>
        <a:xfrm>
          <a:off x="622460" y="2542035"/>
          <a:ext cx="6024599" cy="391173"/>
        </a:xfrm>
        <a:prstGeom prst="rect">
          <a:avLst/>
        </a:prstGeom>
        <a:solidFill>
          <a:schemeClr val="accent3">
            <a:hueOff val="9299686"/>
            <a:satOff val="-29716"/>
            <a:lumOff val="-7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4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5. การปฏิรูปการบริหารจัดการความปลอดภัยไซเบอร์/กิจการอวกาศ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22460" y="2542035"/>
        <a:ext cx="6024599" cy="391173"/>
      </dsp:txXfrm>
    </dsp:sp>
    <dsp:sp modelId="{E56A1F27-3998-48B6-94DE-4DEEC13A0F40}">
      <dsp:nvSpPr>
        <dsp:cNvPr id="0" name=""/>
        <dsp:cNvSpPr/>
      </dsp:nvSpPr>
      <dsp:spPr>
        <a:xfrm>
          <a:off x="377977" y="2493138"/>
          <a:ext cx="488967" cy="48896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3">
              <a:hueOff val="9299686"/>
              <a:satOff val="-29716"/>
              <a:lumOff val="-7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70FA8-1EE0-4F89-982A-43D3AA3F6C5B}">
      <dsp:nvSpPr>
        <dsp:cNvPr id="0" name=""/>
        <dsp:cNvSpPr/>
      </dsp:nvSpPr>
      <dsp:spPr>
        <a:xfrm>
          <a:off x="300693" y="3128721"/>
          <a:ext cx="6346366" cy="391173"/>
        </a:xfrm>
        <a:prstGeom prst="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4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6. การปฏิรูประบบการบริหารจัดการข้อมูลข่าวสารภาครัฐ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00693" y="3128721"/>
        <a:ext cx="6346366" cy="391173"/>
      </dsp:txXfrm>
    </dsp:sp>
    <dsp:sp modelId="{F8FB8565-0B60-4F22-99C0-46E0D8A00072}">
      <dsp:nvSpPr>
        <dsp:cNvPr id="0" name=""/>
        <dsp:cNvSpPr/>
      </dsp:nvSpPr>
      <dsp:spPr>
        <a:xfrm>
          <a:off x="56210" y="3079825"/>
          <a:ext cx="488967" cy="48896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C403E-C790-43D3-ACA1-E9A215FAEEEF}">
      <dsp:nvSpPr>
        <dsp:cNvPr id="0" name=""/>
        <dsp:cNvSpPr/>
      </dsp:nvSpPr>
      <dsp:spPr>
        <a:xfrm>
          <a:off x="0" y="34719"/>
          <a:ext cx="3888432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คนไทยมีหลักประกันทางรายได้ในวัยเกษียณที่เพียงพอต่อการดำรงชีวิตอย่างมีคุณภาพ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3818980" cy="641908"/>
      </dsp:txXfrm>
    </dsp:sp>
    <dsp:sp modelId="{92997C7E-53A7-4958-B2CD-5CE8E6C75A18}">
      <dsp:nvSpPr>
        <dsp:cNvPr id="0" name=""/>
        <dsp:cNvSpPr/>
      </dsp:nvSpPr>
      <dsp:spPr>
        <a:xfrm>
          <a:off x="0" y="855519"/>
          <a:ext cx="3888432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สังคมไทยเป็นสังคมแห่งโอกาสและไม่แบ่งแยก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3818980" cy="641908"/>
      </dsp:txXfrm>
    </dsp:sp>
    <dsp:sp modelId="{0646C8DA-6033-41C1-9DC0-7E6073E0230A}">
      <dsp:nvSpPr>
        <dsp:cNvPr id="0" name=""/>
        <dsp:cNvSpPr/>
      </dsp:nvSpPr>
      <dsp:spPr>
        <a:xfrm>
          <a:off x="0" y="1676319"/>
          <a:ext cx="3888432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ภาครัฐมีข้อมูลและสารสนเทศด้านสังคมที่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บูรณา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การทุกหน่วยงานและเปิดโอกาสให้ประชาชนสามารถเข้าถึงได้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3818980" cy="641908"/>
      </dsp:txXfrm>
    </dsp:sp>
    <dsp:sp modelId="{343041D2-24DC-4AF9-A069-5AFC5039849C}">
      <dsp:nvSpPr>
        <dsp:cNvPr id="0" name=""/>
        <dsp:cNvSpPr/>
      </dsp:nvSpPr>
      <dsp:spPr>
        <a:xfrm>
          <a:off x="0" y="2497120"/>
          <a:ext cx="3888432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ชุมชน/ท้องถิ่นมีความเข้มแข็ง โดยสามารถจัดการกันเองและทำงานร่วมกับภาคส่วนต่างๆ ได้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3818980" cy="641908"/>
      </dsp:txXfrm>
    </dsp:sp>
    <dsp:sp modelId="{E102959F-12E9-4BA3-B163-A1166B6BB559}">
      <dsp:nvSpPr>
        <dsp:cNvPr id="0" name=""/>
        <dsp:cNvSpPr/>
      </dsp:nvSpPr>
      <dsp:spPr>
        <a:xfrm>
          <a:off x="0" y="3317920"/>
          <a:ext cx="3888432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คนไทยมีการปรับเปลี่ยนพฤติกรรมไปสู่การมีจิตสาธารณะเพิ่มขึ้น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3818980" cy="64190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A447B-DA98-4BC9-B973-FB941E4D3A2A}">
      <dsp:nvSpPr>
        <dsp:cNvPr id="0" name=""/>
        <dsp:cNvSpPr/>
      </dsp:nvSpPr>
      <dsp:spPr>
        <a:xfrm>
          <a:off x="-4200113" y="-644475"/>
          <a:ext cx="5004508" cy="5004508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F254D-A7DF-4F78-81DC-35154320F0AC}">
      <dsp:nvSpPr>
        <dsp:cNvPr id="0" name=""/>
        <dsp:cNvSpPr/>
      </dsp:nvSpPr>
      <dsp:spPr>
        <a:xfrm>
          <a:off x="352339" y="232148"/>
          <a:ext cx="4782552" cy="4645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7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การปฏิรูปการออม สวัสดิการ และการลงทุนเพื่อสังคม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52339" y="232148"/>
        <a:ext cx="4782552" cy="464593"/>
      </dsp:txXfrm>
    </dsp:sp>
    <dsp:sp modelId="{A610298E-6887-4C8E-A1D7-567BE76B0520}">
      <dsp:nvSpPr>
        <dsp:cNvPr id="0" name=""/>
        <dsp:cNvSpPr/>
      </dsp:nvSpPr>
      <dsp:spPr>
        <a:xfrm>
          <a:off x="61969" y="174073"/>
          <a:ext cx="580741" cy="5807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9F9BF-91B9-4F7C-8C6A-469BF8924426}">
      <dsp:nvSpPr>
        <dsp:cNvPr id="0" name=""/>
        <dsp:cNvSpPr/>
      </dsp:nvSpPr>
      <dsp:spPr>
        <a:xfrm>
          <a:off x="685253" y="928814"/>
          <a:ext cx="4449638" cy="464593"/>
        </a:xfrm>
        <a:prstGeom prst="rect">
          <a:avLst/>
        </a:prstGeom>
        <a:solidFill>
          <a:schemeClr val="accent3">
            <a:hueOff val="2906152"/>
            <a:satOff val="-9286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7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กลุ่มผู้เสียเปรียบในสังคม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85253" y="928814"/>
        <a:ext cx="4449638" cy="464593"/>
      </dsp:txXfrm>
    </dsp:sp>
    <dsp:sp modelId="{B7A01D90-D7E6-4D79-BC1E-F4E017B4676D}">
      <dsp:nvSpPr>
        <dsp:cNvPr id="0" name=""/>
        <dsp:cNvSpPr/>
      </dsp:nvSpPr>
      <dsp:spPr>
        <a:xfrm>
          <a:off x="394883" y="870740"/>
          <a:ext cx="580741" cy="5807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2906152"/>
              <a:satOff val="-9286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61D0B-9D45-47F4-A203-00A38A797025}">
      <dsp:nvSpPr>
        <dsp:cNvPr id="0" name=""/>
        <dsp:cNvSpPr/>
      </dsp:nvSpPr>
      <dsp:spPr>
        <a:xfrm>
          <a:off x="787431" y="1625481"/>
          <a:ext cx="4347461" cy="464593"/>
        </a:xfrm>
        <a:prstGeom prst="rect">
          <a:avLst/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7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การจัดการข้อมูลและองค์ความรู้ด้านสังคม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87431" y="1625481"/>
        <a:ext cx="4347461" cy="464593"/>
      </dsp:txXfrm>
    </dsp:sp>
    <dsp:sp modelId="{8F272C89-B5F4-411B-BE31-D58BAD54A6AB}">
      <dsp:nvSpPr>
        <dsp:cNvPr id="0" name=""/>
        <dsp:cNvSpPr/>
      </dsp:nvSpPr>
      <dsp:spPr>
        <a:xfrm>
          <a:off x="497060" y="1567407"/>
          <a:ext cx="580741" cy="5807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hueOff val="5812304"/>
              <a:satOff val="-18573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79959-C981-4CC3-86E4-261FAF23712E}">
      <dsp:nvSpPr>
        <dsp:cNvPr id="0" name=""/>
        <dsp:cNvSpPr/>
      </dsp:nvSpPr>
      <dsp:spPr>
        <a:xfrm>
          <a:off x="685253" y="2322148"/>
          <a:ext cx="4449638" cy="464593"/>
        </a:xfrm>
        <a:prstGeom prst="rect">
          <a:avLst/>
        </a:prstGeom>
        <a:solidFill>
          <a:schemeClr val="accent3">
            <a:hueOff val="8718455"/>
            <a:satOff val="-27859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7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ระบบสร้างเสริมชุมชนเข้มแข็ง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85253" y="2322148"/>
        <a:ext cx="4449638" cy="464593"/>
      </dsp:txXfrm>
    </dsp:sp>
    <dsp:sp modelId="{E779CB5C-8A88-4B16-B8E5-80B287295269}">
      <dsp:nvSpPr>
        <dsp:cNvPr id="0" name=""/>
        <dsp:cNvSpPr/>
      </dsp:nvSpPr>
      <dsp:spPr>
        <a:xfrm>
          <a:off x="394883" y="2264074"/>
          <a:ext cx="580741" cy="5807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hueOff val="8718455"/>
              <a:satOff val="-27859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190A0-91C8-459C-8948-4FDDAF93E0A0}">
      <dsp:nvSpPr>
        <dsp:cNvPr id="0" name=""/>
        <dsp:cNvSpPr/>
      </dsp:nvSpPr>
      <dsp:spPr>
        <a:xfrm>
          <a:off x="352339" y="3018815"/>
          <a:ext cx="4782552" cy="464593"/>
        </a:xfrm>
        <a:prstGeom prst="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7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การมีส่วนร่วม การเรียนรู้ การรับรู้ และการส่งเสริมกิจกรรมทางสังคม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52339" y="3018815"/>
        <a:ext cx="4782552" cy="464593"/>
      </dsp:txXfrm>
    </dsp:sp>
    <dsp:sp modelId="{DCE4C6FE-513D-416E-B935-A4769BA126D8}">
      <dsp:nvSpPr>
        <dsp:cNvPr id="0" name=""/>
        <dsp:cNvSpPr/>
      </dsp:nvSpPr>
      <dsp:spPr>
        <a:xfrm>
          <a:off x="61969" y="2960741"/>
          <a:ext cx="580741" cy="58074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5314C-2F62-4E03-BC6B-F38E5C513C03}">
      <dsp:nvSpPr>
        <dsp:cNvPr id="0" name=""/>
        <dsp:cNvSpPr/>
      </dsp:nvSpPr>
      <dsp:spPr>
        <a:xfrm rot="10800000">
          <a:off x="993576" y="1815"/>
          <a:ext cx="3256201" cy="6936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TH SarabunIT๙" pitchFamily="34" charset="-34"/>
              <a:cs typeface="TH SarabunIT๙" pitchFamily="34" charset="-34"/>
            </a:rPr>
            <a:t>ประชาชนมีความรู้ความเข้าใจที่ถูกต้องเกี่ยวกับการปกครองในระบอบประชาธิปไตยอันมีพระมหากษัตริย์ทรงเป็นประมุข</a:t>
          </a: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1815"/>
        <a:ext cx="3082796" cy="693621"/>
      </dsp:txXfrm>
    </dsp:sp>
    <dsp:sp modelId="{6AB0F198-FB04-4B10-8E64-7CE1ADAB56AD}">
      <dsp:nvSpPr>
        <dsp:cNvPr id="0" name=""/>
        <dsp:cNvSpPr/>
      </dsp:nvSpPr>
      <dsp:spPr>
        <a:xfrm>
          <a:off x="646765" y="1815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5FD5AB-21A6-4E25-BFD6-E4FD7E987B40}">
      <dsp:nvSpPr>
        <dsp:cNvPr id="0" name=""/>
        <dsp:cNvSpPr/>
      </dsp:nvSpPr>
      <dsp:spPr>
        <a:xfrm rot="10800000">
          <a:off x="993576" y="902487"/>
          <a:ext cx="3256201" cy="6936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ให้การ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ดําเนิน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กิจกรรมของพรรคการเมืองเป็นไปโดยเปิดเผยและตรวจสอบได้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902487"/>
        <a:ext cx="3082796" cy="693621"/>
      </dsp:txXfrm>
    </dsp:sp>
    <dsp:sp modelId="{C793BC2B-E87B-450C-A655-E6EE9510A27E}">
      <dsp:nvSpPr>
        <dsp:cNvPr id="0" name=""/>
        <dsp:cNvSpPr/>
      </dsp:nvSpPr>
      <dsp:spPr>
        <a:xfrm>
          <a:off x="646765" y="902487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73001F-4299-493D-839C-284E76C065EC}">
      <dsp:nvSpPr>
        <dsp:cNvPr id="0" name=""/>
        <dsp:cNvSpPr/>
      </dsp:nvSpPr>
      <dsp:spPr>
        <a:xfrm rot="10800000">
          <a:off x="993576" y="1803160"/>
          <a:ext cx="3256201" cy="6936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มีกลไกที่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กําหนด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ความรับผิดชอบของพรรคการเมือง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1803160"/>
        <a:ext cx="3082796" cy="693621"/>
      </dsp:txXfrm>
    </dsp:sp>
    <dsp:sp modelId="{9E63A200-6680-4DA5-BA08-C9865AA33A4D}">
      <dsp:nvSpPr>
        <dsp:cNvPr id="0" name=""/>
        <dsp:cNvSpPr/>
      </dsp:nvSpPr>
      <dsp:spPr>
        <a:xfrm>
          <a:off x="646765" y="1803160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A11A4C-7F0D-45EF-ACB1-33760FCC73F7}">
      <dsp:nvSpPr>
        <dsp:cNvPr id="0" name=""/>
        <dsp:cNvSpPr/>
      </dsp:nvSpPr>
      <dsp:spPr>
        <a:xfrm rot="10800000">
          <a:off x="993576" y="2703832"/>
          <a:ext cx="3256201" cy="6936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มีกลไกที่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กําหนดให้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ผู้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ดํารงตําแหน่ง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ทางการเมืองต้องปฏิบัติหน้าที่ด้วยความซื่อสัตย์สุจริต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2703832"/>
        <a:ext cx="3082796" cy="693621"/>
      </dsp:txXfrm>
    </dsp:sp>
    <dsp:sp modelId="{8077A0CF-7F48-4C59-B8EF-D34F1046ABEF}">
      <dsp:nvSpPr>
        <dsp:cNvPr id="0" name=""/>
        <dsp:cNvSpPr/>
      </dsp:nvSpPr>
      <dsp:spPr>
        <a:xfrm>
          <a:off x="646765" y="2703832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B2ADCD-AB91-40F3-A7B3-142BE1DEF182}">
      <dsp:nvSpPr>
        <dsp:cNvPr id="0" name=""/>
        <dsp:cNvSpPr/>
      </dsp:nvSpPr>
      <dsp:spPr>
        <a:xfrm rot="10800000">
          <a:off x="993576" y="3604505"/>
          <a:ext cx="3256201" cy="6936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มีกลไกแก้ไขปัญหาความขัดแย้งทางการเมืองโดยสันติวิธี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3604505"/>
        <a:ext cx="3082796" cy="693621"/>
      </dsp:txXfrm>
    </dsp:sp>
    <dsp:sp modelId="{1EABB846-51AF-4652-BE5F-2D8134B428BD}">
      <dsp:nvSpPr>
        <dsp:cNvPr id="0" name=""/>
        <dsp:cNvSpPr/>
      </dsp:nvSpPr>
      <dsp:spPr>
        <a:xfrm>
          <a:off x="646765" y="3604505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A447B-DA98-4BC9-B973-FB941E4D3A2A}">
      <dsp:nvSpPr>
        <dsp:cNvPr id="0" name=""/>
        <dsp:cNvSpPr/>
      </dsp:nvSpPr>
      <dsp:spPr>
        <a:xfrm>
          <a:off x="-4170029" y="-644475"/>
          <a:ext cx="5004508" cy="5004508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A78C1-8BF5-4BC6-ADD2-DAEF15E139D7}">
      <dsp:nvSpPr>
        <dsp:cNvPr id="0" name=""/>
        <dsp:cNvSpPr/>
      </dsp:nvSpPr>
      <dsp:spPr>
        <a:xfrm>
          <a:off x="683012" y="331122"/>
          <a:ext cx="6426180" cy="14608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253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ระยะสั้น ปี ๒๕๖๑ - ๒๕๖๒ มุ่งเน้นการปรับปรุงการบริหารจัดการพลังงาน สร้างแผนจัดหาที่ได้รับการยอมรับ ส่งเสริมพลังงานทดแทนและอนุรักษ์พลังงาน และกำหนดทิศทางการพัฒนาและการลงทุนเทคโนโลยีใหม่ของประเทศ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83012" y="331122"/>
        <a:ext cx="6426180" cy="1460824"/>
      </dsp:txXfrm>
    </dsp:sp>
    <dsp:sp modelId="{76001BF6-EB40-464C-BB36-693BC801D469}">
      <dsp:nvSpPr>
        <dsp:cNvPr id="0" name=""/>
        <dsp:cNvSpPr/>
      </dsp:nvSpPr>
      <dsp:spPr>
        <a:xfrm>
          <a:off x="19599" y="398121"/>
          <a:ext cx="1326825" cy="13268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0467D-F1C3-418E-B641-5CBA7B666363}">
      <dsp:nvSpPr>
        <dsp:cNvPr id="0" name=""/>
        <dsp:cNvSpPr/>
      </dsp:nvSpPr>
      <dsp:spPr>
        <a:xfrm>
          <a:off x="683012" y="2007900"/>
          <a:ext cx="6426180" cy="1292243"/>
        </a:xfrm>
        <a:prstGeom prst="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253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ระยะปานกลาง ปี ๒๕๖๓ - ๒๕๖๕ การบริหารจัดการด้านพลังงานมี</a:t>
          </a:r>
          <a:b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</a:b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ธรรมาภิ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บาล มีการลงทุนโครงสร้างพื้นฐานตามแผนการจัดหาที่ปรับปรุงใหม่ กระตุ้นการลงทุนด้านพลังงาน และเพิ่มขีดความสามารถของประเทศได้อย่างมีนัยสำคัญ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683012" y="2007900"/>
        <a:ext cx="6426180" cy="1292243"/>
      </dsp:txXfrm>
    </dsp:sp>
    <dsp:sp modelId="{A9165C64-DBDF-4B09-9BF9-74D4D36FB809}">
      <dsp:nvSpPr>
        <dsp:cNvPr id="0" name=""/>
        <dsp:cNvSpPr/>
      </dsp:nvSpPr>
      <dsp:spPr>
        <a:xfrm>
          <a:off x="19599" y="1990609"/>
          <a:ext cx="1326825" cy="13268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11624607"/>
              <a:satOff val="-37145"/>
              <a:lumOff val="-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B1FE-07E3-4492-B7C9-E658CF77FCF3}">
      <dsp:nvSpPr>
        <dsp:cNvPr id="0" name=""/>
        <dsp:cNvSpPr/>
      </dsp:nvSpPr>
      <dsp:spPr>
        <a:xfrm>
          <a:off x="0" y="34719"/>
          <a:ext cx="4320479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1. การปฏิรูปองค์กรด้านพลังงาน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4251027" cy="641908"/>
      </dsp:txXfrm>
    </dsp:sp>
    <dsp:sp modelId="{9C4F29B5-D1AD-4A38-BB64-BEFF7023BCA7}">
      <dsp:nvSpPr>
        <dsp:cNvPr id="0" name=""/>
        <dsp:cNvSpPr/>
      </dsp:nvSpPr>
      <dsp:spPr>
        <a:xfrm>
          <a:off x="0" y="855519"/>
          <a:ext cx="4320479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2.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การพัฒนาศูนย์สารสนเทศพลังงานแห่งชาติ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4251027" cy="641908"/>
      </dsp:txXfrm>
    </dsp:sp>
    <dsp:sp modelId="{921E1DAA-383E-40E7-8307-16DF112EDAD1}">
      <dsp:nvSpPr>
        <dsp:cNvPr id="0" name=""/>
        <dsp:cNvSpPr/>
      </dsp:nvSpPr>
      <dsp:spPr>
        <a:xfrm>
          <a:off x="0" y="1676319"/>
          <a:ext cx="4320479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3. ปฏิรูปการสร้าง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ธรรมาภิ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บาลในทุกภาคส่วน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4251027" cy="641908"/>
      </dsp:txXfrm>
    </dsp:sp>
    <dsp:sp modelId="{C38B1D12-2EAA-4FD0-A54F-D75190E5BABA}">
      <dsp:nvSpPr>
        <dsp:cNvPr id="0" name=""/>
        <dsp:cNvSpPr/>
      </dsp:nvSpPr>
      <dsp:spPr>
        <a:xfrm>
          <a:off x="0" y="2497120"/>
          <a:ext cx="4320479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4. โครงสร้างแผนพัฒนากำลังการผลิตไฟฟ้า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4251027" cy="641908"/>
      </dsp:txXfrm>
    </dsp:sp>
    <dsp:sp modelId="{18AE6F91-BE82-4B03-BFBD-956575109B55}">
      <dsp:nvSpPr>
        <dsp:cNvPr id="0" name=""/>
        <dsp:cNvSpPr/>
      </dsp:nvSpPr>
      <dsp:spPr>
        <a:xfrm>
          <a:off x="0" y="3317920"/>
          <a:ext cx="4320479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5. ส่งเสริมกิจการไฟฟ้าเพื่อเพิ่มการแข่งขัน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4251027" cy="64190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B1FE-07E3-4492-B7C9-E658CF77FCF3}">
      <dsp:nvSpPr>
        <dsp:cNvPr id="0" name=""/>
        <dsp:cNvSpPr/>
      </dsp:nvSpPr>
      <dsp:spPr>
        <a:xfrm>
          <a:off x="0" y="34719"/>
          <a:ext cx="4320479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6. ปฏิรูปโครงสร้างการบริหารกิจการไฟฟ้า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4251027" cy="641908"/>
      </dsp:txXfrm>
    </dsp:sp>
    <dsp:sp modelId="{9C4F29B5-D1AD-4A38-BB64-BEFF7023BCA7}">
      <dsp:nvSpPr>
        <dsp:cNvPr id="0" name=""/>
        <dsp:cNvSpPr/>
      </dsp:nvSpPr>
      <dsp:spPr>
        <a:xfrm>
          <a:off x="0" y="855519"/>
          <a:ext cx="4320479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7.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ด้านการพัฒนาอุตสาหกรรมก๊าซธรรมชาติ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4251027" cy="641908"/>
      </dsp:txXfrm>
    </dsp:sp>
    <dsp:sp modelId="{921E1DAA-383E-40E7-8307-16DF112EDAD1}">
      <dsp:nvSpPr>
        <dsp:cNvPr id="0" name=""/>
        <dsp:cNvSpPr/>
      </dsp:nvSpPr>
      <dsp:spPr>
        <a:xfrm>
          <a:off x="0" y="1676319"/>
          <a:ext cx="4320479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8. การ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พัฒนาปิโตร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เคมีระยะที่ ๔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4251027" cy="641908"/>
      </dsp:txXfrm>
    </dsp:sp>
    <dsp:sp modelId="{C38B1D12-2EAA-4FD0-A54F-D75190E5BABA}">
      <dsp:nvSpPr>
        <dsp:cNvPr id="0" name=""/>
        <dsp:cNvSpPr/>
      </dsp:nvSpPr>
      <dsp:spPr>
        <a:xfrm>
          <a:off x="0" y="2497120"/>
          <a:ext cx="4320479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9. ปฏิรูประบบบริหารจัดการเชื้อเพลิง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ชีว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มวลไม้โตเร็ว สำหรับโรงไฟฟ้า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ชีว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มวล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4251027" cy="641908"/>
      </dsp:txXfrm>
    </dsp:sp>
    <dsp:sp modelId="{18AE6F91-BE82-4B03-BFBD-956575109B55}">
      <dsp:nvSpPr>
        <dsp:cNvPr id="0" name=""/>
        <dsp:cNvSpPr/>
      </dsp:nvSpPr>
      <dsp:spPr>
        <a:xfrm>
          <a:off x="0" y="3317920"/>
          <a:ext cx="4320479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10. แนวทางส่งเสริมและขจัดอุปสรรคในการนำขยะมูลฝอยไปเป็นเชื้อเพลิงเพื่อผลิตไฟฟ้า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4251027" cy="64190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9FE01-0F86-4607-BADB-CC37AB3D6201}">
      <dsp:nvSpPr>
        <dsp:cNvPr id="0" name=""/>
        <dsp:cNvSpPr/>
      </dsp:nvSpPr>
      <dsp:spPr>
        <a:xfrm>
          <a:off x="0" y="42586"/>
          <a:ext cx="6120680" cy="486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/>
            <a:t>ให้มีการส่งเสริมสนับสนุน และให้ความรู้แก่ประชาชนเกี่ยวกับการทุจริตประพฤติมิชอบ</a:t>
          </a:r>
          <a:endParaRPr lang="th-TH" sz="1800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3760" y="66346"/>
        <a:ext cx="6073160" cy="439200"/>
      </dsp:txXfrm>
    </dsp:sp>
    <dsp:sp modelId="{D737D4F0-E027-4C85-AD90-32582E414925}">
      <dsp:nvSpPr>
        <dsp:cNvPr id="0" name=""/>
        <dsp:cNvSpPr/>
      </dsp:nvSpPr>
      <dsp:spPr>
        <a:xfrm>
          <a:off x="0" y="601313"/>
          <a:ext cx="6120680" cy="4867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/>
            <a:t>ให้มีมาตรการควบคุม กำกับ ติดตาม การบริหารจัดการของหน่วยงานภาครัฐ และภาคเอกชน </a:t>
          </a:r>
          <a:endParaRPr lang="th-TH" sz="1800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3760" y="625073"/>
        <a:ext cx="6073160" cy="439200"/>
      </dsp:txXfrm>
    </dsp:sp>
    <dsp:sp modelId="{74B0A433-01D6-4AA7-8D54-B686F180BD41}">
      <dsp:nvSpPr>
        <dsp:cNvPr id="0" name=""/>
        <dsp:cNvSpPr/>
      </dsp:nvSpPr>
      <dsp:spPr>
        <a:xfrm>
          <a:off x="0" y="1180653"/>
          <a:ext cx="6120680" cy="4867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/>
            <a:t>ให้มีการเปิดเผยข้อมูลข่าวสารภาครัฐให้ประชาชนสามารถเข้าถึงและตรวจสอบได้ </a:t>
          </a:r>
          <a:endParaRPr lang="th-TH" sz="1800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3760" y="1204413"/>
        <a:ext cx="6073160" cy="439200"/>
      </dsp:txXfrm>
    </dsp:sp>
    <dsp:sp modelId="{5A808F6E-0ECB-4358-B6B8-410DB0D3B81D}">
      <dsp:nvSpPr>
        <dsp:cNvPr id="0" name=""/>
        <dsp:cNvSpPr/>
      </dsp:nvSpPr>
      <dsp:spPr>
        <a:xfrm>
          <a:off x="0" y="1742253"/>
          <a:ext cx="6120680" cy="486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/>
            <a:t>ยกระดับการบังคับใช้มาตรการทางวินัย มาตรการทางปกครอง </a:t>
          </a:r>
          <a:endParaRPr lang="th-TH" sz="1800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3760" y="1766013"/>
        <a:ext cx="6073160" cy="439200"/>
      </dsp:txXfrm>
    </dsp:sp>
    <dsp:sp modelId="{127C9BF9-FF8B-4C22-9872-CB92980992CF}">
      <dsp:nvSpPr>
        <dsp:cNvPr id="0" name=""/>
        <dsp:cNvSpPr/>
      </dsp:nvSpPr>
      <dsp:spPr>
        <a:xfrm>
          <a:off x="0" y="2303853"/>
          <a:ext cx="6120680" cy="4867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/>
            <a:t>ปรับปรุงประสิทธิภาพการบังคับใช้กฎหมายในกระบวนการยุติธรรมทุกขั้นตอน </a:t>
          </a:r>
          <a:endParaRPr lang="th-TH" sz="1800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3760" y="2327613"/>
        <a:ext cx="6073160" cy="439200"/>
      </dsp:txXfrm>
    </dsp:sp>
    <dsp:sp modelId="{41F1B59A-D908-4372-B685-AF5DA9DA2F94}">
      <dsp:nvSpPr>
        <dsp:cNvPr id="0" name=""/>
        <dsp:cNvSpPr/>
      </dsp:nvSpPr>
      <dsp:spPr>
        <a:xfrm>
          <a:off x="0" y="2865452"/>
          <a:ext cx="6120680" cy="486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smtClean="0"/>
            <a:t>ให้มีกลไกที่เหมาะสมในการประสานงานป้องกันและปราบปรามการทุจริตประพฤติมิชอบ </a:t>
          </a:r>
          <a:endParaRPr lang="th-TH" sz="1800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23760" y="2889212"/>
        <a:ext cx="6073160" cy="43920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BEC2B-43BC-45DC-9E28-6464FEBF916E}">
      <dsp:nvSpPr>
        <dsp:cNvPr id="0" name=""/>
        <dsp:cNvSpPr/>
      </dsp:nvSpPr>
      <dsp:spPr>
        <a:xfrm>
          <a:off x="0" y="1076"/>
          <a:ext cx="5328591" cy="1006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.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ด้านการป้องกันและเฝ้าระวัง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 :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ให้มีการส่งเสริมสนับสนุน และให้ความรู้แก่ประชาชนเกี่ยวกับการทุจริตประพฤติมิชอบ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9127" y="50203"/>
        <a:ext cx="5230337" cy="908116"/>
      </dsp:txXfrm>
    </dsp:sp>
    <dsp:sp modelId="{818CE2C8-4AFF-4EB9-8C3D-7C0DFAD1768A}">
      <dsp:nvSpPr>
        <dsp:cNvPr id="0" name=""/>
        <dsp:cNvSpPr/>
      </dsp:nvSpPr>
      <dsp:spPr>
        <a:xfrm>
          <a:off x="0" y="1019568"/>
          <a:ext cx="5328591" cy="10063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2. ด้านการป้องปราม (๑)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: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 ให้มีมาตรการควบคุม กำกับ ติดตาม การบริหารจัดการของหน่วยงานภาครัฐและภาคเอกชน ด้านการป้องปราม (2)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: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 ให้มีการเปิดเผยข้อมูลข่าวสารภาครัฐให้ประชาชนสามารถเข้าถึงและตรวจสอบได้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9127" y="1068695"/>
        <a:ext cx="5230337" cy="908116"/>
      </dsp:txXfrm>
    </dsp:sp>
    <dsp:sp modelId="{CE80D2AD-A5A2-436E-9D97-530E764E753D}">
      <dsp:nvSpPr>
        <dsp:cNvPr id="0" name=""/>
        <dsp:cNvSpPr/>
      </dsp:nvSpPr>
      <dsp:spPr>
        <a:xfrm>
          <a:off x="0" y="2038060"/>
          <a:ext cx="5328591" cy="10063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3. ด้านการปราบปราม (1)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: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 ยกระดับการบังคับใช้มาตรการทางวินัย มาตรการทางปกครอง หรือมาตรการทางกฎหมายต่อเจ้าพนักงานของรัฐที่ถูกกล่าวหาว่าประพฤติมิชอบ ด้านการปราบปราม (2) 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: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 ปรับปรุงประสิทธิภาพการบังคับใช้กฎหมายในกระบวนการยุติธรรมทุกขั้นตอน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49127" y="2087187"/>
        <a:ext cx="5230337" cy="908116"/>
      </dsp:txXfrm>
    </dsp:sp>
    <dsp:sp modelId="{7D05685C-02C0-4208-A72F-BD35D011AB3D}">
      <dsp:nvSpPr>
        <dsp:cNvPr id="0" name=""/>
        <dsp:cNvSpPr/>
      </dsp:nvSpPr>
      <dsp:spPr>
        <a:xfrm>
          <a:off x="0" y="3056552"/>
          <a:ext cx="5328591" cy="10063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4. ด้านการบริหารจัดการ</a:t>
          </a:r>
          <a:r>
            <a:rPr lang="en-US" sz="1800" b="1" kern="1200" dirty="0" smtClean="0">
              <a:latin typeface="TH SarabunIT๙" pitchFamily="34" charset="-34"/>
              <a:cs typeface="TH SarabunIT๙" pitchFamily="34" charset="-34"/>
            </a:rPr>
            <a:t> : 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ให้มีกลไกที่เหมาะสมในการประสานงานป้องกันและปราบปรามการทุจริต</a:t>
          </a:r>
          <a:r>
            <a:rPr lang="th-TH" sz="1800" kern="1200" dirty="0" smtClean="0"/>
            <a:t> </a:t>
          </a:r>
          <a:endParaRPr lang="th-TH" sz="1800" kern="1200" dirty="0"/>
        </a:p>
      </dsp:txBody>
      <dsp:txXfrm>
        <a:off x="49127" y="3105679"/>
        <a:ext cx="5230337" cy="9081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F541E-003B-4D8E-B689-4F14ACD1D2A6}">
      <dsp:nvSpPr>
        <dsp:cNvPr id="0" name=""/>
        <dsp:cNvSpPr/>
      </dsp:nvSpPr>
      <dsp:spPr>
        <a:xfrm>
          <a:off x="-4453933" y="-683063"/>
          <a:ext cx="5306028" cy="5306028"/>
        </a:xfrm>
        <a:prstGeom prst="blockArc">
          <a:avLst>
            <a:gd name="adj1" fmla="val 18900000"/>
            <a:gd name="adj2" fmla="val 2700000"/>
            <a:gd name="adj3" fmla="val 407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A48BFC-C161-4498-AA80-186891AE614E}">
      <dsp:nvSpPr>
        <dsp:cNvPr id="0" name=""/>
        <dsp:cNvSpPr/>
      </dsp:nvSpPr>
      <dsp:spPr>
        <a:xfrm>
          <a:off x="373070" y="246165"/>
          <a:ext cx="3606150" cy="4926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เพื่อสร้างภาครัฐของประชาชนเพื่อประชาชน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73070" y="246165"/>
        <a:ext cx="3606150" cy="492645"/>
      </dsp:txXfrm>
    </dsp:sp>
    <dsp:sp modelId="{28AE6661-7CB1-4518-889D-6F15452D8AC5}">
      <dsp:nvSpPr>
        <dsp:cNvPr id="0" name=""/>
        <dsp:cNvSpPr/>
      </dsp:nvSpPr>
      <dsp:spPr>
        <a:xfrm>
          <a:off x="65167" y="184584"/>
          <a:ext cx="615806" cy="6158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A98AF-48F1-440D-AFB0-FE9EB3A3C77C}">
      <dsp:nvSpPr>
        <dsp:cNvPr id="0" name=""/>
        <dsp:cNvSpPr/>
      </dsp:nvSpPr>
      <dsp:spPr>
        <a:xfrm>
          <a:off x="726086" y="984896"/>
          <a:ext cx="3253135" cy="4926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3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TH SarabunIT๙" pitchFamily="34" charset="-34"/>
              <a:cs typeface="TH SarabunIT๙" pitchFamily="34" charset="-34"/>
            </a:rPr>
            <a:t>เพื่อพัฒนาโครงสร้างหน่วยงานภาครัฐให้ทันสมัย กะทัดรัด ปรับตัวได้ทันต่อการเปลี่ยนแปลง </a:t>
          </a:r>
          <a:endParaRPr lang="th-TH" sz="16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26086" y="984896"/>
        <a:ext cx="3253135" cy="492645"/>
      </dsp:txXfrm>
    </dsp:sp>
    <dsp:sp modelId="{F26E1896-E9CE-4694-B0E9-2482A8A0926A}">
      <dsp:nvSpPr>
        <dsp:cNvPr id="0" name=""/>
        <dsp:cNvSpPr/>
      </dsp:nvSpPr>
      <dsp:spPr>
        <a:xfrm>
          <a:off x="418182" y="923316"/>
          <a:ext cx="615806" cy="6158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681B6-FC1B-43ED-8755-2E6A1A7364E3}">
      <dsp:nvSpPr>
        <dsp:cNvPr id="0" name=""/>
        <dsp:cNvSpPr/>
      </dsp:nvSpPr>
      <dsp:spPr>
        <a:xfrm>
          <a:off x="834433" y="1723628"/>
          <a:ext cx="3144788" cy="4926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เพื่อพัฒนากำลังคนภาครัฐให้มีสมรรถนะสูง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834433" y="1723628"/>
        <a:ext cx="3144788" cy="492645"/>
      </dsp:txXfrm>
    </dsp:sp>
    <dsp:sp modelId="{EF4888E7-A234-4D7C-8F63-BE1E8BA30378}">
      <dsp:nvSpPr>
        <dsp:cNvPr id="0" name=""/>
        <dsp:cNvSpPr/>
      </dsp:nvSpPr>
      <dsp:spPr>
        <a:xfrm>
          <a:off x="526530" y="1662047"/>
          <a:ext cx="615806" cy="6158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CEA5E-0B77-4CF8-A127-2091E8AC2616}">
      <dsp:nvSpPr>
        <dsp:cNvPr id="0" name=""/>
        <dsp:cNvSpPr/>
      </dsp:nvSpPr>
      <dsp:spPr>
        <a:xfrm>
          <a:off x="726086" y="2462359"/>
          <a:ext cx="3253135" cy="4926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เพื่อพัฒนาระบบบริหารทรัพยากรบุคคล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26086" y="2462359"/>
        <a:ext cx="3253135" cy="492645"/>
      </dsp:txXfrm>
    </dsp:sp>
    <dsp:sp modelId="{1BA9CB6B-E60E-44EE-A0BF-3E38E43A6D60}">
      <dsp:nvSpPr>
        <dsp:cNvPr id="0" name=""/>
        <dsp:cNvSpPr/>
      </dsp:nvSpPr>
      <dsp:spPr>
        <a:xfrm>
          <a:off x="418182" y="2400779"/>
          <a:ext cx="615806" cy="61580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734F1-AFD9-4E89-841B-F6DEED360587}">
      <dsp:nvSpPr>
        <dsp:cNvPr id="0" name=""/>
        <dsp:cNvSpPr/>
      </dsp:nvSpPr>
      <dsp:spPr>
        <a:xfrm>
          <a:off x="373070" y="3201091"/>
          <a:ext cx="3606150" cy="4926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03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เพื่อสร้างค่านิยมและวัฒนธรรมความซื่อสัตย์สุจริต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73070" y="3201091"/>
        <a:ext cx="3606150" cy="492645"/>
      </dsp:txXfrm>
    </dsp:sp>
    <dsp:sp modelId="{7A6F94B0-1660-4DEF-99AE-D874D03949CD}">
      <dsp:nvSpPr>
        <dsp:cNvPr id="0" name=""/>
        <dsp:cNvSpPr/>
      </dsp:nvSpPr>
      <dsp:spPr>
        <a:xfrm>
          <a:off x="65167" y="3139510"/>
          <a:ext cx="615806" cy="61580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5314C-2F62-4E03-BC6B-F38E5C513C03}">
      <dsp:nvSpPr>
        <dsp:cNvPr id="0" name=""/>
        <dsp:cNvSpPr/>
      </dsp:nvSpPr>
      <dsp:spPr>
        <a:xfrm rot="10800000">
          <a:off x="993576" y="1815"/>
          <a:ext cx="3256201" cy="69362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จัดองค์กรภาครัฐให้เปิดกว้างและเชื่อมโยงข้อมูลกันด้วย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ระบบดิจิทัล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1815"/>
        <a:ext cx="3082796" cy="693621"/>
      </dsp:txXfrm>
    </dsp:sp>
    <dsp:sp modelId="{6AB0F198-FB04-4B10-8E64-7CE1ADAB56AD}">
      <dsp:nvSpPr>
        <dsp:cNvPr id="0" name=""/>
        <dsp:cNvSpPr/>
      </dsp:nvSpPr>
      <dsp:spPr>
        <a:xfrm>
          <a:off x="646765" y="1815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5FD5AB-21A6-4E25-BFD6-E4FD7E987B40}">
      <dsp:nvSpPr>
        <dsp:cNvPr id="0" name=""/>
        <dsp:cNvSpPr/>
      </dsp:nvSpPr>
      <dsp:spPr>
        <a:xfrm rot="10800000">
          <a:off x="993576" y="902487"/>
          <a:ext cx="3256201" cy="69362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จัดโครงสร้างองค์กรให้เพรียว กะทัดรัด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แต่แข็งแรง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902487"/>
        <a:ext cx="3082796" cy="693621"/>
      </dsp:txXfrm>
    </dsp:sp>
    <dsp:sp modelId="{C793BC2B-E87B-450C-A655-E6EE9510A27E}">
      <dsp:nvSpPr>
        <dsp:cNvPr id="0" name=""/>
        <dsp:cNvSpPr/>
      </dsp:nvSpPr>
      <dsp:spPr>
        <a:xfrm>
          <a:off x="646765" y="902487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73001F-4299-493D-839C-284E76C065EC}">
      <dsp:nvSpPr>
        <dsp:cNvPr id="0" name=""/>
        <dsp:cNvSpPr/>
      </dsp:nvSpPr>
      <dsp:spPr>
        <a:xfrm rot="10800000">
          <a:off x="993576" y="1803160"/>
          <a:ext cx="3256201" cy="69362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จัดระบบบริหารและบริการประชาชนให้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เป็นดิจิทัล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1803160"/>
        <a:ext cx="3082796" cy="693621"/>
      </dsp:txXfrm>
    </dsp:sp>
    <dsp:sp modelId="{9E63A200-6680-4DA5-BA08-C9865AA33A4D}">
      <dsp:nvSpPr>
        <dsp:cNvPr id="0" name=""/>
        <dsp:cNvSpPr/>
      </dsp:nvSpPr>
      <dsp:spPr>
        <a:xfrm>
          <a:off x="646765" y="1803160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A11A4C-7F0D-45EF-ACB1-33760FCC73F7}">
      <dsp:nvSpPr>
        <dsp:cNvPr id="0" name=""/>
        <dsp:cNvSpPr/>
      </dsp:nvSpPr>
      <dsp:spPr>
        <a:xfrm rot="10800000">
          <a:off x="993576" y="2703832"/>
          <a:ext cx="3256201" cy="69362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จัดระบบบุคลากรภาครัฐให้มีมาตรฐานกลาง เพื่อสรรหา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2703832"/>
        <a:ext cx="3082796" cy="693621"/>
      </dsp:txXfrm>
    </dsp:sp>
    <dsp:sp modelId="{8077A0CF-7F48-4C59-B8EF-D34F1046ABEF}">
      <dsp:nvSpPr>
        <dsp:cNvPr id="0" name=""/>
        <dsp:cNvSpPr/>
      </dsp:nvSpPr>
      <dsp:spPr>
        <a:xfrm>
          <a:off x="646765" y="2703832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B2ADCD-AB91-40F3-A7B3-142BE1DEF182}">
      <dsp:nvSpPr>
        <dsp:cNvPr id="0" name=""/>
        <dsp:cNvSpPr/>
      </dsp:nvSpPr>
      <dsp:spPr>
        <a:xfrm rot="10800000">
          <a:off x="993576" y="3604505"/>
          <a:ext cx="3256201" cy="69362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68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สร้างวัฒนธรรมต่อต้านการทุจริต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คอร์รัป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ชันในภาคราชการและภาคสังคม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 rot="10800000">
        <a:off x="1166981" y="3604505"/>
        <a:ext cx="3082796" cy="693621"/>
      </dsp:txXfrm>
    </dsp:sp>
    <dsp:sp modelId="{1EABB846-51AF-4652-BE5F-2D8134B428BD}">
      <dsp:nvSpPr>
        <dsp:cNvPr id="0" name=""/>
        <dsp:cNvSpPr/>
      </dsp:nvSpPr>
      <dsp:spPr>
        <a:xfrm>
          <a:off x="646765" y="3604505"/>
          <a:ext cx="693621" cy="69362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53B55-E201-48FD-8C3D-CAB58C13F1BB}">
      <dsp:nvSpPr>
        <dsp:cNvPr id="0" name=""/>
        <dsp:cNvSpPr/>
      </dsp:nvSpPr>
      <dsp:spPr>
        <a:xfrm>
          <a:off x="0" y="153"/>
          <a:ext cx="5040560" cy="6653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1. บริการภาครัฐ สะดวก รวดเร็ว และตอบโจทย์ชีวิตประชาชน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2482" y="32635"/>
        <a:ext cx="4975596" cy="600423"/>
      </dsp:txXfrm>
    </dsp:sp>
    <dsp:sp modelId="{56DF9E19-5190-4A0E-8139-B65026320CBD}">
      <dsp:nvSpPr>
        <dsp:cNvPr id="0" name=""/>
        <dsp:cNvSpPr/>
      </dsp:nvSpPr>
      <dsp:spPr>
        <a:xfrm>
          <a:off x="0" y="679814"/>
          <a:ext cx="5040560" cy="665387"/>
        </a:xfrm>
        <a:prstGeom prst="roundRect">
          <a:avLst/>
        </a:prstGeom>
        <a:solidFill>
          <a:schemeClr val="accent5">
            <a:hueOff val="1343711"/>
            <a:satOff val="1896"/>
            <a:lumOff val="-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2. ระบบข้อมูลภาครัฐมีมาตรฐาน ทันสมัย และเชื่อมโยงกัน ก้าวสู่</a:t>
          </a:r>
          <a:r>
            <a:rPr lang="th-TH" sz="1800" b="1" kern="1200" dirty="0" err="1" smtClean="0">
              <a:latin typeface="TH SarabunIT๙" pitchFamily="34" charset="-34"/>
              <a:cs typeface="TH SarabunIT๙" pitchFamily="34" charset="-34"/>
            </a:rPr>
            <a:t>รัฐบาลดิจิทัล</a:t>
          </a: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2482" y="712296"/>
        <a:ext cx="4975596" cy="600423"/>
      </dsp:txXfrm>
    </dsp:sp>
    <dsp:sp modelId="{AAA8E9DA-0C91-4635-8F03-22ADC407124B}">
      <dsp:nvSpPr>
        <dsp:cNvPr id="0" name=""/>
        <dsp:cNvSpPr/>
      </dsp:nvSpPr>
      <dsp:spPr>
        <a:xfrm>
          <a:off x="0" y="1359475"/>
          <a:ext cx="5040560" cy="665387"/>
        </a:xfrm>
        <a:prstGeom prst="roundRect">
          <a:avLst/>
        </a:prstGeom>
        <a:solidFill>
          <a:schemeClr val="accent5">
            <a:hueOff val="2687421"/>
            <a:satOff val="3792"/>
            <a:lumOff val="-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3. โครงสร้างภาครัฐ กะทัดรัด ปรับตัวได้เร็ว และระบบงานมีผลสัมฤทธิ์สูง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2482" y="1391957"/>
        <a:ext cx="4975596" cy="600423"/>
      </dsp:txXfrm>
    </dsp:sp>
    <dsp:sp modelId="{FD727AD8-0C4B-48D9-BAF5-55C12BC0A330}">
      <dsp:nvSpPr>
        <dsp:cNvPr id="0" name=""/>
        <dsp:cNvSpPr/>
      </dsp:nvSpPr>
      <dsp:spPr>
        <a:xfrm>
          <a:off x="0" y="2039136"/>
          <a:ext cx="5040560" cy="665387"/>
        </a:xfrm>
        <a:prstGeom prst="roundRect">
          <a:avLst/>
        </a:prstGeom>
        <a:solidFill>
          <a:schemeClr val="accent5">
            <a:hueOff val="4031132"/>
            <a:satOff val="5687"/>
            <a:lumOff val="-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4. กำลังคนภาครัฐมีขนาดที่เหมาะสมและมีสมรรถนะสูงพร้อมขับเคลื่อนยุทธศาสตร์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2482" y="2071618"/>
        <a:ext cx="4975596" cy="600423"/>
      </dsp:txXfrm>
    </dsp:sp>
    <dsp:sp modelId="{18AE6F91-BE82-4B03-BFBD-956575109B55}">
      <dsp:nvSpPr>
        <dsp:cNvPr id="0" name=""/>
        <dsp:cNvSpPr/>
      </dsp:nvSpPr>
      <dsp:spPr>
        <a:xfrm>
          <a:off x="0" y="2718797"/>
          <a:ext cx="5040560" cy="665387"/>
        </a:xfrm>
        <a:prstGeom prst="roundRect">
          <a:avLst/>
        </a:prstGeom>
        <a:solidFill>
          <a:schemeClr val="accent5">
            <a:hueOff val="5374843"/>
            <a:satOff val="7583"/>
            <a:lumOff val="-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5. ระบบบริหารงานบุคคลที่สามารถดึงดูด สร้าง และรักษาคนดีคนเก่งไว้ในภาครัฐ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2482" y="2751279"/>
        <a:ext cx="4975596" cy="600423"/>
      </dsp:txXfrm>
    </dsp:sp>
    <dsp:sp modelId="{11FDF760-FED8-4E52-85C2-D03CD660E739}">
      <dsp:nvSpPr>
        <dsp:cNvPr id="0" name=""/>
        <dsp:cNvSpPr/>
      </dsp:nvSpPr>
      <dsp:spPr>
        <a:xfrm>
          <a:off x="0" y="3398458"/>
          <a:ext cx="5040560" cy="665387"/>
        </a:xfrm>
        <a:prstGeom prst="roundRect">
          <a:avLst/>
        </a:prstGeom>
        <a:solidFill>
          <a:schemeClr val="accent5">
            <a:hueOff val="6718553"/>
            <a:satOff val="9479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6. การจัดซื้อจัดจ้างภาครัฐ คล่องตัว โปร่งใส และมีกลไกป้องกันการทุจริตทุก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2482" y="3430940"/>
        <a:ext cx="4975596" cy="6004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369CD-123E-4848-9D0A-E4CDC1979376}">
      <dsp:nvSpPr>
        <dsp:cNvPr id="0" name=""/>
        <dsp:cNvSpPr/>
      </dsp:nvSpPr>
      <dsp:spPr>
        <a:xfrm>
          <a:off x="0" y="0"/>
          <a:ext cx="3240360" cy="62507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ภาครัฐเปิดกว้างและเชื่อมโยงข้อมูลกัน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10579" y="0"/>
        <a:ext cx="2529780" cy="625078"/>
      </dsp:txXfrm>
    </dsp:sp>
    <dsp:sp modelId="{3DBD4E1E-CC53-4D09-AF8A-3272266BD03C}">
      <dsp:nvSpPr>
        <dsp:cNvPr id="0" name=""/>
        <dsp:cNvSpPr/>
      </dsp:nvSpPr>
      <dsp:spPr>
        <a:xfrm>
          <a:off x="62507" y="62507"/>
          <a:ext cx="64807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470C9-991A-4FED-ABFD-1D89821206B1}">
      <dsp:nvSpPr>
        <dsp:cNvPr id="0" name=""/>
        <dsp:cNvSpPr/>
      </dsp:nvSpPr>
      <dsp:spPr>
        <a:xfrm>
          <a:off x="0" y="687585"/>
          <a:ext cx="3240360" cy="625078"/>
        </a:xfrm>
        <a:prstGeom prst="roundRect">
          <a:avLst>
            <a:gd name="adj" fmla="val 10000"/>
          </a:avLst>
        </a:prstGeom>
        <a:solidFill>
          <a:schemeClr val="accent5">
            <a:hueOff val="1343711"/>
            <a:satOff val="1896"/>
            <a:lumOff val="-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นำระบบดิจิตอลสนับสนุนงานพื้นฐาน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10579" y="687585"/>
        <a:ext cx="2529780" cy="625078"/>
      </dsp:txXfrm>
    </dsp:sp>
    <dsp:sp modelId="{C32D2260-8B23-4508-AC5A-59F802E2DEDC}">
      <dsp:nvSpPr>
        <dsp:cNvPr id="0" name=""/>
        <dsp:cNvSpPr/>
      </dsp:nvSpPr>
      <dsp:spPr>
        <a:xfrm>
          <a:off x="62507" y="750093"/>
          <a:ext cx="64807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53400-C2C9-42B1-AA0C-E9E49A19BF4B}">
      <dsp:nvSpPr>
        <dsp:cNvPr id="0" name=""/>
        <dsp:cNvSpPr/>
      </dsp:nvSpPr>
      <dsp:spPr>
        <a:xfrm>
          <a:off x="0" y="1375171"/>
          <a:ext cx="3240360" cy="625078"/>
        </a:xfrm>
        <a:prstGeom prst="roundRect">
          <a:avLst>
            <a:gd name="adj" fmla="val 10000"/>
          </a:avLst>
        </a:prstGeom>
        <a:solidFill>
          <a:schemeClr val="accent5">
            <a:hueOff val="2687421"/>
            <a:satOff val="3792"/>
            <a:lumOff val="-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ทบทวนบทบาทภาครัฐลดความซ้ำซ้อน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10579" y="1375171"/>
        <a:ext cx="2529780" cy="625078"/>
      </dsp:txXfrm>
    </dsp:sp>
    <dsp:sp modelId="{050BC1A0-B512-4FAF-853B-25749B07C1F0}">
      <dsp:nvSpPr>
        <dsp:cNvPr id="0" name=""/>
        <dsp:cNvSpPr/>
      </dsp:nvSpPr>
      <dsp:spPr>
        <a:xfrm>
          <a:off x="62507" y="1437679"/>
          <a:ext cx="64807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4260B-C174-4FD6-BE1E-95158CD7137D}">
      <dsp:nvSpPr>
        <dsp:cNvPr id="0" name=""/>
        <dsp:cNvSpPr/>
      </dsp:nvSpPr>
      <dsp:spPr>
        <a:xfrm>
          <a:off x="0" y="2062757"/>
          <a:ext cx="3240360" cy="625078"/>
        </a:xfrm>
        <a:prstGeom prst="roundRect">
          <a:avLst>
            <a:gd name="adj" fmla="val 10000"/>
          </a:avLst>
        </a:prstGeom>
        <a:solidFill>
          <a:schemeClr val="accent5">
            <a:hueOff val="4031132"/>
            <a:satOff val="5687"/>
            <a:lumOff val="-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คนมีความรู้ความสามารถที่พร้อมรับการเปลี่ยนแปลง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10579" y="2062757"/>
        <a:ext cx="2529780" cy="625078"/>
      </dsp:txXfrm>
    </dsp:sp>
    <dsp:sp modelId="{4A926115-1476-4EA7-8688-0A8E93BBCDBF}">
      <dsp:nvSpPr>
        <dsp:cNvPr id="0" name=""/>
        <dsp:cNvSpPr/>
      </dsp:nvSpPr>
      <dsp:spPr>
        <a:xfrm>
          <a:off x="62507" y="2125265"/>
          <a:ext cx="64807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80B48-E469-456A-B769-25260D5BABA8}">
      <dsp:nvSpPr>
        <dsp:cNvPr id="0" name=""/>
        <dsp:cNvSpPr/>
      </dsp:nvSpPr>
      <dsp:spPr>
        <a:xfrm>
          <a:off x="0" y="2750343"/>
          <a:ext cx="3240360" cy="625078"/>
        </a:xfrm>
        <a:prstGeom prst="roundRect">
          <a:avLst>
            <a:gd name="adj" fmla="val 10000"/>
          </a:avLst>
        </a:prstGeom>
        <a:solidFill>
          <a:schemeClr val="accent5">
            <a:hueOff val="5374843"/>
            <a:satOff val="7583"/>
            <a:lumOff val="-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ส่งเสริมพัฒนาทางก้าวหน้าในสาขาอาชีพ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10579" y="2750343"/>
        <a:ext cx="2529780" cy="625078"/>
      </dsp:txXfrm>
    </dsp:sp>
    <dsp:sp modelId="{FC5ABBA6-7C4F-41AA-BE05-606132E081A9}">
      <dsp:nvSpPr>
        <dsp:cNvPr id="0" name=""/>
        <dsp:cNvSpPr/>
      </dsp:nvSpPr>
      <dsp:spPr>
        <a:xfrm>
          <a:off x="62507" y="2812851"/>
          <a:ext cx="64807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C842C-C78B-456A-830F-CA7701C304B3}">
      <dsp:nvSpPr>
        <dsp:cNvPr id="0" name=""/>
        <dsp:cNvSpPr/>
      </dsp:nvSpPr>
      <dsp:spPr>
        <a:xfrm>
          <a:off x="0" y="3437929"/>
          <a:ext cx="3240360" cy="625078"/>
        </a:xfrm>
        <a:prstGeom prst="roundRect">
          <a:avLst>
            <a:gd name="adj" fmla="val 10000"/>
          </a:avLst>
        </a:prstGeom>
        <a:solidFill>
          <a:schemeClr val="accent5">
            <a:hueOff val="6718553"/>
            <a:satOff val="9479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ให้ทุกภาคส่วนเข้ามามีส่วนร่วมในการตรวจสอบและป้องกันการทุจริต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10579" y="3437929"/>
        <a:ext cx="2529780" cy="625078"/>
      </dsp:txXfrm>
    </dsp:sp>
    <dsp:sp modelId="{DF8E25C6-0798-4FCA-8965-40A0C5850781}">
      <dsp:nvSpPr>
        <dsp:cNvPr id="0" name=""/>
        <dsp:cNvSpPr/>
      </dsp:nvSpPr>
      <dsp:spPr>
        <a:xfrm>
          <a:off x="62507" y="3500437"/>
          <a:ext cx="64807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F541E-003B-4D8E-B689-4F14ACD1D2A6}">
      <dsp:nvSpPr>
        <dsp:cNvPr id="0" name=""/>
        <dsp:cNvSpPr/>
      </dsp:nvSpPr>
      <dsp:spPr>
        <a:xfrm>
          <a:off x="-4535402" y="-695448"/>
          <a:ext cx="5402807" cy="5402807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F0E938-D1B4-4302-A0AC-72F0053AC541}">
      <dsp:nvSpPr>
        <dsp:cNvPr id="0" name=""/>
        <dsp:cNvSpPr/>
      </dsp:nvSpPr>
      <dsp:spPr>
        <a:xfrm>
          <a:off x="379724" y="250664"/>
          <a:ext cx="4281927" cy="501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เพื่อให้กฎหมายที่ตราขึ้นเป็นกฎหมายที่ดี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79724" y="250664"/>
        <a:ext cx="4281927" cy="501649"/>
      </dsp:txXfrm>
    </dsp:sp>
    <dsp:sp modelId="{EB07AFDD-3700-4A28-9CFD-9336502B9DC9}">
      <dsp:nvSpPr>
        <dsp:cNvPr id="0" name=""/>
        <dsp:cNvSpPr/>
      </dsp:nvSpPr>
      <dsp:spPr>
        <a:xfrm>
          <a:off x="66194" y="187957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E93DA-38EF-4EC7-B7E3-3C1162FDCB51}">
      <dsp:nvSpPr>
        <dsp:cNvPr id="0" name=""/>
        <dsp:cNvSpPr/>
      </dsp:nvSpPr>
      <dsp:spPr>
        <a:xfrm>
          <a:off x="739191" y="1002897"/>
          <a:ext cx="3922460" cy="5016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เพื่อให้มีการทบทวนหรือยกเลิกกฎหมายที่ล้าสมัย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39191" y="1002897"/>
        <a:ext cx="3922460" cy="501649"/>
      </dsp:txXfrm>
    </dsp:sp>
    <dsp:sp modelId="{D1EB3B2E-987D-4C8A-8C69-FB636FF2CBB6}">
      <dsp:nvSpPr>
        <dsp:cNvPr id="0" name=""/>
        <dsp:cNvSpPr/>
      </dsp:nvSpPr>
      <dsp:spPr>
        <a:xfrm>
          <a:off x="425661" y="940191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422E0-FC52-4AA1-9273-F54F0014FC35}">
      <dsp:nvSpPr>
        <dsp:cNvPr id="0" name=""/>
        <dsp:cNvSpPr/>
      </dsp:nvSpPr>
      <dsp:spPr>
        <a:xfrm>
          <a:off x="849519" y="1755130"/>
          <a:ext cx="3812132" cy="5016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เพื่อให้มีกลไกทางกฎหมายในการสร้างความเป็นธรรม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849519" y="1755130"/>
        <a:ext cx="3812132" cy="501649"/>
      </dsp:txXfrm>
    </dsp:sp>
    <dsp:sp modelId="{A36DBF09-1318-4FBE-A50F-30B741454206}">
      <dsp:nvSpPr>
        <dsp:cNvPr id="0" name=""/>
        <dsp:cNvSpPr/>
      </dsp:nvSpPr>
      <dsp:spPr>
        <a:xfrm>
          <a:off x="535988" y="1692424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2318E-89AE-4F5D-B0FA-AAE58A21E534}">
      <dsp:nvSpPr>
        <dsp:cNvPr id="0" name=""/>
        <dsp:cNvSpPr/>
      </dsp:nvSpPr>
      <dsp:spPr>
        <a:xfrm>
          <a:off x="739191" y="2507363"/>
          <a:ext cx="3922460" cy="5016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เพื่อให้มีกลไกทางกฎหมายในการเพิ่มขีดความสามารถการแข่งขันของประเทศ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739191" y="2507363"/>
        <a:ext cx="3922460" cy="501649"/>
      </dsp:txXfrm>
    </dsp:sp>
    <dsp:sp modelId="{16EC619B-8804-4FED-94C5-C68DCEF24BBD}">
      <dsp:nvSpPr>
        <dsp:cNvPr id="0" name=""/>
        <dsp:cNvSpPr/>
      </dsp:nvSpPr>
      <dsp:spPr>
        <a:xfrm>
          <a:off x="425661" y="2444657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FF0B6-3324-48CD-9232-DB40F25A634A}">
      <dsp:nvSpPr>
        <dsp:cNvPr id="0" name=""/>
        <dsp:cNvSpPr/>
      </dsp:nvSpPr>
      <dsp:spPr>
        <a:xfrm>
          <a:off x="379724" y="3259596"/>
          <a:ext cx="4281927" cy="50164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1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เพื่อให้การบังคับใช้กฎหมายเป็นไปอย่างมีประสิทธิภาพ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79724" y="3259596"/>
        <a:ext cx="4281927" cy="501649"/>
      </dsp:txXfrm>
    </dsp:sp>
    <dsp:sp modelId="{DC6C9F1D-CA16-44F9-B039-7FAE135F28B1}">
      <dsp:nvSpPr>
        <dsp:cNvPr id="0" name=""/>
        <dsp:cNvSpPr/>
      </dsp:nvSpPr>
      <dsp:spPr>
        <a:xfrm>
          <a:off x="66194" y="3196890"/>
          <a:ext cx="627061" cy="62706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A9C8F-E3E6-4CE8-845C-5726FA80EA20}">
      <dsp:nvSpPr>
        <dsp:cNvPr id="0" name=""/>
        <dsp:cNvSpPr/>
      </dsp:nvSpPr>
      <dsp:spPr>
        <a:xfrm>
          <a:off x="0" y="34719"/>
          <a:ext cx="3888432" cy="71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กฎหมายเป็นกฎหมายที่ดีและเป็นธรรม สอดคล้องกับหลักนิติธรรม 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69445"/>
        <a:ext cx="3818980" cy="641908"/>
      </dsp:txXfrm>
    </dsp:sp>
    <dsp:sp modelId="{0CBEE433-5104-4BAF-BC33-57AD99C2DCFB}">
      <dsp:nvSpPr>
        <dsp:cNvPr id="0" name=""/>
        <dsp:cNvSpPr/>
      </dsp:nvSpPr>
      <dsp:spPr>
        <a:xfrm>
          <a:off x="0" y="855519"/>
          <a:ext cx="3888432" cy="71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กฎหมายเป็นเครื่องมือส่งเสริมการพัฒนาเศรษฐกิจและ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890245"/>
        <a:ext cx="3818980" cy="641908"/>
      </dsp:txXfrm>
    </dsp:sp>
    <dsp:sp modelId="{96CDA729-E4C1-4D77-8C73-95604E5D7625}">
      <dsp:nvSpPr>
        <dsp:cNvPr id="0" name=""/>
        <dsp:cNvSpPr/>
      </dsp:nvSpPr>
      <dsp:spPr>
        <a:xfrm>
          <a:off x="0" y="1676319"/>
          <a:ext cx="3888432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ประชาชนมีส่วนร่วมในกระบวนการการจัดทำและเสนอร่างกฎหมาย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1711045"/>
        <a:ext cx="3818980" cy="641908"/>
      </dsp:txXfrm>
    </dsp:sp>
    <dsp:sp modelId="{8D36F9AB-0ACC-45F8-9D5D-EBF0707A496D}">
      <dsp:nvSpPr>
        <dsp:cNvPr id="0" name=""/>
        <dsp:cNvSpPr/>
      </dsp:nvSpPr>
      <dsp:spPr>
        <a:xfrm>
          <a:off x="0" y="2497120"/>
          <a:ext cx="3888432" cy="71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ประชาชนมีความรู้ความเข้าใจในกฎหมาย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2531846"/>
        <a:ext cx="3818980" cy="641908"/>
      </dsp:txXfrm>
    </dsp:sp>
    <dsp:sp modelId="{3194C8B8-38CD-47A6-B156-7AE4AC1EA799}">
      <dsp:nvSpPr>
        <dsp:cNvPr id="0" name=""/>
        <dsp:cNvSpPr/>
      </dsp:nvSpPr>
      <dsp:spPr>
        <a:xfrm>
          <a:off x="0" y="3317920"/>
          <a:ext cx="3888432" cy="71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latin typeface="TH SarabunIT๙" pitchFamily="34" charset="-34"/>
              <a:cs typeface="TH SarabunIT๙" pitchFamily="34" charset="-34"/>
            </a:rPr>
            <a:t>ผู้บังคับใช้กฎหมายมีความรู้ความเข้าใจ </a:t>
          </a:r>
          <a:endParaRPr lang="th-TH" sz="1800" b="1" kern="1200" dirty="0">
            <a:latin typeface="TH SarabunIT๙" pitchFamily="34" charset="-34"/>
            <a:cs typeface="TH SarabunIT๙" pitchFamily="34" charset="-34"/>
          </a:endParaRPr>
        </a:p>
      </dsp:txBody>
      <dsp:txXfrm>
        <a:off x="34726" y="3352646"/>
        <a:ext cx="3818980" cy="641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95496-5B06-41C5-8D8F-D0AE8485E2F4}" type="datetimeFigureOut">
              <a:rPr lang="th-TH" smtClean="0"/>
              <a:t>20/08/61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FF8F2-A2CF-44B8-806B-15ADC85BFC2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3097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7741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100" y="100"/>
            <a:ext cx="9144000" cy="1665300"/>
          </a:xfrm>
          <a:prstGeom prst="rect">
            <a:avLst/>
          </a:prstGeom>
          <a:gradFill>
            <a:gsLst>
              <a:gs pos="0">
                <a:srgbClr val="020F2B">
                  <a:alpha val="33725"/>
                </a:srgbClr>
              </a:gs>
              <a:gs pos="100000">
                <a:srgbClr val="010C1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200" y="1665500"/>
            <a:ext cx="9144000" cy="2585700"/>
          </a:xfrm>
          <a:prstGeom prst="rect">
            <a:avLst/>
          </a:prstGeom>
          <a:gradFill>
            <a:gsLst>
              <a:gs pos="0">
                <a:srgbClr val="FFFFFF">
                  <a:alpha val="19215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 flipH="1">
            <a:off x="4455737" y="-3015113"/>
            <a:ext cx="232525" cy="91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08725" y="2090950"/>
            <a:ext cx="7126800" cy="30525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800000">
            <a:off x="100" y="100"/>
            <a:ext cx="9144000" cy="1665300"/>
          </a:xfrm>
          <a:prstGeom prst="rect">
            <a:avLst/>
          </a:prstGeom>
          <a:gradFill>
            <a:gsLst>
              <a:gs pos="0">
                <a:srgbClr val="020F2B">
                  <a:alpha val="33725"/>
                </a:srgbClr>
              </a:gs>
              <a:gs pos="100000">
                <a:srgbClr val="010C1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9200" y="1665500"/>
            <a:ext cx="9144000" cy="2585700"/>
          </a:xfrm>
          <a:prstGeom prst="rect">
            <a:avLst/>
          </a:prstGeom>
          <a:gradFill>
            <a:gsLst>
              <a:gs pos="0">
                <a:srgbClr val="FFFFFF">
                  <a:alpha val="19215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5400000" flipH="1">
            <a:off x="4455737" y="-3015113"/>
            <a:ext cx="232525" cy="91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88250" y="2192950"/>
            <a:ext cx="6367500" cy="11598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88250" y="2992455"/>
            <a:ext cx="6367500" cy="7848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2686000" y="-9200"/>
            <a:ext cx="6458100" cy="5152800"/>
          </a:xfrm>
          <a:prstGeom prst="rect">
            <a:avLst/>
          </a:prstGeom>
          <a:gradFill>
            <a:gsLst>
              <a:gs pos="0">
                <a:srgbClr val="020F2B">
                  <a:alpha val="33725"/>
                </a:srgbClr>
              </a:gs>
              <a:gs pos="100000">
                <a:srgbClr val="010C1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-9200" y="-9200"/>
            <a:ext cx="2695200" cy="2585700"/>
          </a:xfrm>
          <a:prstGeom prst="rect">
            <a:avLst/>
          </a:prstGeom>
          <a:gradFill>
            <a:gsLst>
              <a:gs pos="0">
                <a:srgbClr val="FFFFFF">
                  <a:alpha val="19215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pic>
        <p:nvPicPr>
          <p:cNvPr id="44" name="Google Shape;44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195236" y="2490739"/>
            <a:ext cx="5152700" cy="17122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06400" y="557250"/>
            <a:ext cx="2064000" cy="40617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172775" y="557250"/>
            <a:ext cx="2676300" cy="40617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▫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10374" y="557250"/>
            <a:ext cx="2676300" cy="40617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▫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vertical decoration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1"/>
          <p:cNvSpPr/>
          <p:nvPr/>
        </p:nvSpPr>
        <p:spPr>
          <a:xfrm>
            <a:off x="1328200" y="-9200"/>
            <a:ext cx="7815900" cy="5152800"/>
          </a:xfrm>
          <a:prstGeom prst="rect">
            <a:avLst/>
          </a:prstGeom>
          <a:gradFill>
            <a:gsLst>
              <a:gs pos="0">
                <a:srgbClr val="020F2B">
                  <a:alpha val="33725"/>
                </a:srgbClr>
              </a:gs>
              <a:gs pos="100000">
                <a:srgbClr val="010C1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>
            <a:off x="-9200" y="-9200"/>
            <a:ext cx="1337400" cy="2585700"/>
          </a:xfrm>
          <a:prstGeom prst="rect">
            <a:avLst/>
          </a:prstGeom>
          <a:gradFill>
            <a:gsLst>
              <a:gs pos="0">
                <a:srgbClr val="FFFFFF">
                  <a:alpha val="19215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-5400000">
            <a:off x="-1162539" y="2490739"/>
            <a:ext cx="5152700" cy="17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Ref idx="1002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6400" y="557250"/>
            <a:ext cx="2064000" cy="40617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10C16">
                <a:alpha val="15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74425" y="557250"/>
            <a:ext cx="5512500" cy="4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1pPr>
            <a:lvl2pPr lvl="1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2pPr>
            <a:lvl3pPr lvl="2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3pPr>
            <a:lvl4pPr lvl="3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4pPr>
            <a:lvl5pPr lvl="4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5pPr>
            <a:lvl6pPr lvl="5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6pPr>
            <a:lvl7pPr lvl="6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7pPr>
            <a:lvl8pPr lvl="7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8pPr>
            <a:lvl9pPr lvl="8" algn="r">
              <a:buNone/>
              <a:defRPr sz="1300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46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47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59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2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microsoft.com/office/2007/relationships/diagramDrawing" Target="../diagrams/drawing3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11" Type="http://schemas.openxmlformats.org/officeDocument/2006/relationships/diagramColors" Target="../diagrams/colors32.xml"/><Relationship Id="rId5" Type="http://schemas.openxmlformats.org/officeDocument/2006/relationships/diagramQuickStyle" Target="../diagrams/quickStyle31.xml"/><Relationship Id="rId10" Type="http://schemas.openxmlformats.org/officeDocument/2006/relationships/diagramQuickStyle" Target="../diagrams/quickStyle32.xml"/><Relationship Id="rId4" Type="http://schemas.openxmlformats.org/officeDocument/2006/relationships/diagramLayout" Target="../diagrams/layout31.xml"/><Relationship Id="rId9" Type="http://schemas.openxmlformats.org/officeDocument/2006/relationships/diagramLayout" Target="../diagrams/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6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สี่เหลี่ยมผืนผ้า 14"/>
          <p:cNvSpPr/>
          <p:nvPr/>
        </p:nvSpPr>
        <p:spPr>
          <a:xfrm>
            <a:off x="1475656" y="403959"/>
            <a:ext cx="63367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6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แผนการปฏิรูปประเทศ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1491630"/>
            <a:ext cx="5076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รัฐธรรมนูญแห่งราชอาณาจักรไทย หมวด </a:t>
            </a:r>
            <a:r>
              <a:rPr lang="en-US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16 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การปฏิรูปประเทศ </a:t>
            </a:r>
            <a:r>
              <a:rPr lang="th-TH" sz="2000" b="1" dirty="0" err="1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กําหนดให้ดําเนินการ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ปฏิรูปประเทศอย่างน้อยในด้านต่าง ๆ ให้เกิดผลตามที่</a:t>
            </a:r>
            <a:r>
              <a:rPr lang="th-TH" sz="2000" b="1" dirty="0" err="1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กําหนด</a:t>
            </a:r>
            <a:r>
              <a:rPr lang="th-TH" sz="20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ใน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กฎหมายว่าด้วยแผนและขั้นตอนการ</a:t>
            </a:r>
            <a:r>
              <a:rPr lang="th-TH" sz="2000" b="1" dirty="0" err="1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ปฏิรูปประเทศ ซึ่งวิธีการ</a:t>
            </a:r>
            <a:r>
              <a:rPr lang="th-TH" sz="2000" b="1" dirty="0" err="1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จัดทํา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แผนต้องให้ประชาชนและหน่วยงานที่เกี่ยวข้องมีส่วนร่วม ต้องมีการวัดผลการ</a:t>
            </a:r>
            <a:r>
              <a:rPr lang="th-TH" sz="2000" b="1" dirty="0" err="1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และระยะเวลา</a:t>
            </a:r>
            <a:r>
              <a:rPr lang="th-TH" sz="2000" b="1" dirty="0" err="1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ปฏิรูปประเทศทุกด้าน ซึ่งต่อมาได้มีการตราพระราชบัญญัติแผนและขั้นตอนการ</a:t>
            </a:r>
            <a:r>
              <a:rPr lang="th-TH" sz="2000" b="1" dirty="0" err="1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ดําเนินการ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ปฏิรูปประเทศ พ.ศ. </a:t>
            </a:r>
            <a:r>
              <a:rPr lang="en-US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2560 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มีผลใช้บังคับ </a:t>
            </a:r>
            <a:r>
              <a:rPr lang="th-TH" sz="20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0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0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เมื่อ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วันที่ </a:t>
            </a:r>
            <a:r>
              <a:rPr lang="en-US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1 </a:t>
            </a:r>
            <a:r>
              <a:rPr lang="th-TH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สิงหาคม </a:t>
            </a:r>
            <a:r>
              <a:rPr lang="en-US" sz="20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2560</a:t>
            </a:r>
            <a:endParaRPr lang="th-TH" sz="20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175"/>
            <a:ext cx="7620000" cy="1117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180528" y="6199"/>
            <a:ext cx="5400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ด้านบริหารราชการแผ่นดิน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259632" y="771550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graphicFrame>
        <p:nvGraphicFramePr>
          <p:cNvPr id="19" name="ไดอะแกรม 18"/>
          <p:cNvGraphicFramePr/>
          <p:nvPr>
            <p:extLst>
              <p:ext uri="{D42A27DB-BD31-4B8C-83A1-F6EECF244321}">
                <p14:modId xmlns:p14="http://schemas.microsoft.com/office/powerpoint/2010/main" val="3625328851"/>
              </p:ext>
            </p:extLst>
          </p:nvPr>
        </p:nvGraphicFramePr>
        <p:xfrm>
          <a:off x="395536" y="1203598"/>
          <a:ext cx="4032448" cy="393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1" name="ตัวเชื่อมต่อตรง 20"/>
          <p:cNvCxnSpPr/>
          <p:nvPr/>
        </p:nvCxnSpPr>
        <p:spPr>
          <a:xfrm>
            <a:off x="4644008" y="1419622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6478501" y="248330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23" name="ไดอะแกรม 22"/>
          <p:cNvGraphicFramePr/>
          <p:nvPr>
            <p:extLst>
              <p:ext uri="{D42A27DB-BD31-4B8C-83A1-F6EECF244321}">
                <p14:modId xmlns:p14="http://schemas.microsoft.com/office/powerpoint/2010/main" val="2417319640"/>
              </p:ext>
            </p:extLst>
          </p:nvPr>
        </p:nvGraphicFramePr>
        <p:xfrm>
          <a:off x="4644008" y="752299"/>
          <a:ext cx="4896544" cy="429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014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252536" y="179787"/>
            <a:ext cx="564944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บริหารราชการแผ่นดิน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860032" y="464354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2572639185"/>
              </p:ext>
            </p:extLst>
          </p:nvPr>
        </p:nvGraphicFramePr>
        <p:xfrm>
          <a:off x="251521" y="1028030"/>
          <a:ext cx="50405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ลูกศรขวา 2"/>
          <p:cNvSpPr/>
          <p:nvPr/>
        </p:nvSpPr>
        <p:spPr>
          <a:xfrm>
            <a:off x="5364088" y="1275606"/>
            <a:ext cx="18320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>
            <a:off x="5364088" y="2643758"/>
            <a:ext cx="18320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18"/>
          <p:cNvSpPr/>
          <p:nvPr/>
        </p:nvSpPr>
        <p:spPr>
          <a:xfrm>
            <a:off x="5364088" y="1948830"/>
            <a:ext cx="18320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ลูกศรขวา 19"/>
          <p:cNvSpPr/>
          <p:nvPr/>
        </p:nvSpPr>
        <p:spPr>
          <a:xfrm>
            <a:off x="5364088" y="3291830"/>
            <a:ext cx="18320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ลูกศรขวา 20"/>
          <p:cNvSpPr/>
          <p:nvPr/>
        </p:nvSpPr>
        <p:spPr>
          <a:xfrm>
            <a:off x="5364088" y="3939902"/>
            <a:ext cx="18320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ลูกศรขวา 21"/>
          <p:cNvSpPr/>
          <p:nvPr/>
        </p:nvSpPr>
        <p:spPr>
          <a:xfrm>
            <a:off x="5364088" y="4659982"/>
            <a:ext cx="18320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0" name="ไดอะแกรม 9"/>
          <p:cNvGraphicFramePr/>
          <p:nvPr>
            <p:extLst>
              <p:ext uri="{D42A27DB-BD31-4B8C-83A1-F6EECF244321}">
                <p14:modId xmlns:p14="http://schemas.microsoft.com/office/powerpoint/2010/main" val="649648096"/>
              </p:ext>
            </p:extLst>
          </p:nvPr>
        </p:nvGraphicFramePr>
        <p:xfrm>
          <a:off x="5652120" y="1028030"/>
          <a:ext cx="32403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4465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6199"/>
            <a:ext cx="37444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3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ด้านกฎหมาย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899592" y="824394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graphicFrame>
        <p:nvGraphicFramePr>
          <p:cNvPr id="19" name="ไดอะแกรม 18"/>
          <p:cNvGraphicFramePr/>
          <p:nvPr>
            <p:extLst>
              <p:ext uri="{D42A27DB-BD31-4B8C-83A1-F6EECF244321}">
                <p14:modId xmlns:p14="http://schemas.microsoft.com/office/powerpoint/2010/main" val="2676197432"/>
              </p:ext>
            </p:extLst>
          </p:nvPr>
        </p:nvGraphicFramePr>
        <p:xfrm>
          <a:off x="0" y="1131590"/>
          <a:ext cx="4716016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1" name="ตัวเชื่อมต่อตรง 20"/>
          <p:cNvCxnSpPr/>
          <p:nvPr/>
        </p:nvCxnSpPr>
        <p:spPr>
          <a:xfrm>
            <a:off x="4932040" y="1419622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6478501" y="464354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416900299"/>
              </p:ext>
            </p:extLst>
          </p:nvPr>
        </p:nvGraphicFramePr>
        <p:xfrm>
          <a:off x="5148064" y="1028030"/>
          <a:ext cx="3888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290" name="Picture 2" descr="à¸à¸¥à¸à¸²à¸£à¸à¹à¸à¸«à¸²à¸£à¸¹à¸à¸ à¸²à¸à¸ªà¸³à¸«à¸£à¸±à¸ dEs,k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98" y="100401"/>
            <a:ext cx="3093368" cy="887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5" y="179787"/>
            <a:ext cx="34563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3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ด้านกฎหมาย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131840" y="426008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476021155"/>
              </p:ext>
            </p:extLst>
          </p:nvPr>
        </p:nvGraphicFramePr>
        <p:xfrm>
          <a:off x="251521" y="1028030"/>
          <a:ext cx="43204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ไดอะแกรม 15"/>
          <p:cNvGraphicFramePr/>
          <p:nvPr>
            <p:extLst>
              <p:ext uri="{D42A27DB-BD31-4B8C-83A1-F6EECF244321}">
                <p14:modId xmlns:p14="http://schemas.microsoft.com/office/powerpoint/2010/main" val="1166466581"/>
              </p:ext>
            </p:extLst>
          </p:nvPr>
        </p:nvGraphicFramePr>
        <p:xfrm>
          <a:off x="4716016" y="1028030"/>
          <a:ext cx="43204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AutoShape 2" descr="à¸à¸¥à¸à¸²à¸£à¸à¹à¸à¸«à¸²à¸£à¸¹à¸à¸ à¸²à¸à¸ªà¸³à¸«à¸£à¸±à¸ dEs,kp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1268" name="Picture 4" descr="à¸à¸¥à¸à¸²à¸£à¸à¹à¸à¸«à¸²à¸£à¸¹à¸à¸ à¸²à¸à¸ªà¸³à¸«à¸£à¸±à¸ dEs,k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470"/>
            <a:ext cx="3096344" cy="897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5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0769" y="179787"/>
            <a:ext cx="47632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ด้านกระบวนการยุติธรรม</a:t>
            </a:r>
            <a:endParaRPr lang="th-TH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870783" y="426008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3661022306"/>
              </p:ext>
            </p:extLst>
          </p:nvPr>
        </p:nvGraphicFramePr>
        <p:xfrm>
          <a:off x="251521" y="1028030"/>
          <a:ext cx="43204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ไดอะแกรม 15"/>
          <p:cNvGraphicFramePr/>
          <p:nvPr>
            <p:extLst>
              <p:ext uri="{D42A27DB-BD31-4B8C-83A1-F6EECF244321}">
                <p14:modId xmlns:p14="http://schemas.microsoft.com/office/powerpoint/2010/main" val="1671631514"/>
              </p:ext>
            </p:extLst>
          </p:nvPr>
        </p:nvGraphicFramePr>
        <p:xfrm>
          <a:off x="4716016" y="1028030"/>
          <a:ext cx="43204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4035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6199"/>
            <a:ext cx="53285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ด้านกระบวนการยุติธรรม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899592" y="824394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graphicFrame>
        <p:nvGraphicFramePr>
          <p:cNvPr id="19" name="ไดอะแกรม 18"/>
          <p:cNvGraphicFramePr/>
          <p:nvPr>
            <p:extLst>
              <p:ext uri="{D42A27DB-BD31-4B8C-83A1-F6EECF244321}">
                <p14:modId xmlns:p14="http://schemas.microsoft.com/office/powerpoint/2010/main" val="437835256"/>
              </p:ext>
            </p:extLst>
          </p:nvPr>
        </p:nvGraphicFramePr>
        <p:xfrm>
          <a:off x="0" y="1131590"/>
          <a:ext cx="4716016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1" name="ตัวเชื่อมต่อตรง 20"/>
          <p:cNvCxnSpPr/>
          <p:nvPr/>
        </p:nvCxnSpPr>
        <p:spPr>
          <a:xfrm>
            <a:off x="4932040" y="1419622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6478501" y="464354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3377383027"/>
              </p:ext>
            </p:extLst>
          </p:nvPr>
        </p:nvGraphicFramePr>
        <p:xfrm>
          <a:off x="5148064" y="956022"/>
          <a:ext cx="3888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670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83568" y="6199"/>
            <a:ext cx="48245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5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ด้านเศรษฐกิจ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899592" y="824394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graphicFrame>
        <p:nvGraphicFramePr>
          <p:cNvPr id="19" name="ไดอะแกรม 18"/>
          <p:cNvGraphicFramePr/>
          <p:nvPr>
            <p:extLst>
              <p:ext uri="{D42A27DB-BD31-4B8C-83A1-F6EECF244321}">
                <p14:modId xmlns:p14="http://schemas.microsoft.com/office/powerpoint/2010/main" val="192210918"/>
              </p:ext>
            </p:extLst>
          </p:nvPr>
        </p:nvGraphicFramePr>
        <p:xfrm>
          <a:off x="0" y="1131590"/>
          <a:ext cx="4716016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1" name="ตัวเชื่อมต่อตรง 20"/>
          <p:cNvCxnSpPr/>
          <p:nvPr/>
        </p:nvCxnSpPr>
        <p:spPr>
          <a:xfrm>
            <a:off x="4932040" y="1419622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6478501" y="464354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879834563"/>
              </p:ext>
            </p:extLst>
          </p:nvPr>
        </p:nvGraphicFramePr>
        <p:xfrm>
          <a:off x="5148064" y="956022"/>
          <a:ext cx="3888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889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23528" y="255416"/>
            <a:ext cx="478535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5. ด้านเศรษฐกิจ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471080" y="538479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7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3577067356"/>
              </p:ext>
            </p:extLst>
          </p:nvPr>
        </p:nvGraphicFramePr>
        <p:xfrm>
          <a:off x="323528" y="1079500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85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74117"/>
            <a:ext cx="720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ด้านทรัพยากรธรรมชาติและสิ่งแวดล้อม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331640" y="896402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graphicFrame>
        <p:nvGraphicFramePr>
          <p:cNvPr id="19" name="ไดอะแกรม 18"/>
          <p:cNvGraphicFramePr/>
          <p:nvPr>
            <p:extLst>
              <p:ext uri="{D42A27DB-BD31-4B8C-83A1-F6EECF244321}">
                <p14:modId xmlns:p14="http://schemas.microsoft.com/office/powerpoint/2010/main" val="398363593"/>
              </p:ext>
            </p:extLst>
          </p:nvPr>
        </p:nvGraphicFramePr>
        <p:xfrm>
          <a:off x="0" y="1131590"/>
          <a:ext cx="4716016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1" name="ตัวเชื่อมต่อตรง 20"/>
          <p:cNvCxnSpPr/>
          <p:nvPr/>
        </p:nvCxnSpPr>
        <p:spPr>
          <a:xfrm>
            <a:off x="4932040" y="1419622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6660232" y="536362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3213904970"/>
              </p:ext>
            </p:extLst>
          </p:nvPr>
        </p:nvGraphicFramePr>
        <p:xfrm>
          <a:off x="5148064" y="987574"/>
          <a:ext cx="39604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416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218133"/>
            <a:ext cx="81369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6. ด้านทรัพยากรธรรมชาติ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และสิ่งแวดล้อม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23528" y="968410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927587702"/>
              </p:ext>
            </p:extLst>
          </p:nvPr>
        </p:nvGraphicFramePr>
        <p:xfrm>
          <a:off x="204866" y="1079500"/>
          <a:ext cx="3888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สี่เหลี่ยมผืนผ้ามุมมน 2"/>
          <p:cNvSpPr/>
          <p:nvPr/>
        </p:nvSpPr>
        <p:spPr>
          <a:xfrm>
            <a:off x="4588830" y="1707654"/>
            <a:ext cx="4440430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 smtClean="0"/>
              <a:t> </a:t>
            </a:r>
            <a:r>
              <a:rPr lang="th-TH" sz="18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ทรัพยากรป่าไม้และสัตว์</a:t>
            </a:r>
            <a:r>
              <a:rPr lang="th-TH" sz="18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ป่า</a:t>
            </a:r>
            <a:r>
              <a:rPr lang="th-TH" sz="18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ทรัพยากรดิน</a:t>
            </a:r>
            <a:r>
              <a:rPr lang="th-TH" sz="18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ทรัพยากร</a:t>
            </a:r>
            <a:r>
              <a:rPr lang="th-TH" sz="18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แร่</a:t>
            </a:r>
          </a:p>
        </p:txBody>
      </p:sp>
      <p:sp>
        <p:nvSpPr>
          <p:cNvPr id="9" name="เครื่องหมายบั้ง 8"/>
          <p:cNvSpPr/>
          <p:nvPr/>
        </p:nvSpPr>
        <p:spPr>
          <a:xfrm>
            <a:off x="4211960" y="2391730"/>
            <a:ext cx="242316" cy="180020"/>
          </a:xfrm>
          <a:prstGeom prst="chevron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0" name="เครื่องหมายบั้ง 9"/>
          <p:cNvSpPr/>
          <p:nvPr/>
        </p:nvSpPr>
        <p:spPr>
          <a:xfrm>
            <a:off x="4204904" y="2931790"/>
            <a:ext cx="242316" cy="180020"/>
          </a:xfrm>
          <a:prstGeom prst="chevron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เครื่องหมายบั้ง 10"/>
          <p:cNvSpPr/>
          <p:nvPr/>
        </p:nvSpPr>
        <p:spPr>
          <a:xfrm>
            <a:off x="4211960" y="3507854"/>
            <a:ext cx="242316" cy="180020"/>
          </a:xfrm>
          <a:prstGeom prst="chevron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2" name="เครื่องหมายบั้ง 11"/>
          <p:cNvSpPr/>
          <p:nvPr/>
        </p:nvSpPr>
        <p:spPr>
          <a:xfrm>
            <a:off x="4228823" y="4104741"/>
            <a:ext cx="242316" cy="180020"/>
          </a:xfrm>
          <a:prstGeom prst="chevron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3" name="เครื่องหมายบั้ง 12"/>
          <p:cNvSpPr/>
          <p:nvPr/>
        </p:nvSpPr>
        <p:spPr>
          <a:xfrm>
            <a:off x="4211960" y="4623978"/>
            <a:ext cx="242316" cy="180020"/>
          </a:xfrm>
          <a:prstGeom prst="chevron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4572000" y="2139702"/>
            <a:ext cx="4464496" cy="5856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การบริหารเชิง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พื้นที่ 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ระบบเส้นทาง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น้ำ 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ระบบขยายผลแบบอย่างความสำเร็จ</a:t>
            </a:r>
            <a:endParaRPr lang="th-TH" sz="18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4572000" y="2787774"/>
            <a:ext cx="4464496" cy="5856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การบริหารจัดการเขตทรัพยากรทางทะเลและชายฝั่งราย</a:t>
            </a: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จังหวัด </a:t>
            </a:r>
            <a:br>
              <a:rPr lang="th-TH" sz="1800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1800" b="1" dirty="0" smtClean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บริหารจัดการขยะในทะเลและชายฝั่ง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  <p:sp>
        <p:nvSpPr>
          <p:cNvPr id="16" name="เครื่องหมายบั้ง 15"/>
          <p:cNvSpPr/>
          <p:nvPr/>
        </p:nvSpPr>
        <p:spPr>
          <a:xfrm>
            <a:off x="4204904" y="1833668"/>
            <a:ext cx="242316" cy="180020"/>
          </a:xfrm>
          <a:prstGeom prst="chevron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4572000" y="3435846"/>
            <a:ext cx="4464496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ปฏิรูปกลไกด้านความหลากหลายทางชีวภาพทั้งระดับชาติและพื้นที่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4572000" y="4011910"/>
            <a:ext cx="4464496" cy="452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เสริมสร้างระบบบริหารจัดการมลพิษที่แหล่งกำเนิดให้มีประสิทธิภาพ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0" name="สี่เหลี่ยมผืนผ้ามุมมน 19"/>
          <p:cNvSpPr/>
          <p:nvPr/>
        </p:nvSpPr>
        <p:spPr>
          <a:xfrm>
            <a:off x="4564763" y="4515966"/>
            <a:ext cx="4464496" cy="452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ระบบการประเมินยุทธศาสตร์การพัฒนาอย่างยั่งยืน (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SEA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)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81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68501" y="163313"/>
            <a:ext cx="5283819" cy="10402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200" b="1" dirty="0" smtClean="0"/>
              <a:t>สาระสำคัญพระราชบัญญัติแผนและขั้นตอน</a:t>
            </a:r>
          </a:p>
          <a:p>
            <a:r>
              <a:rPr lang="th-TH" sz="2200" b="1" dirty="0" smtClean="0"/>
              <a:t>การดำเนินการปฏิรูปประเทศ พ.ศ. ๒๕๖๐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192367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1162943"/>
            <a:ext cx="741682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มาตรา ๕ ได้บัญญัติให้การปฏิรูปประเทศต้องดำเนินการเพื่อให้บรรลุเป้าหมายตามที่บัญญัติไว้ในรัฐธรรมนูญ ดังต่อไปนี้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         (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๑.๑) ประเทศชาติมีความสงบเรียบร้อย มีความสามัคคีปรองดอง มีการพัฒนาอย่างยั่งยืนตามหลักปรัชญาของเศรษฐกิจพอเพียง และมีความสมดุลระหว่างการพัฒนาด้านวัตถุกับการพัฒนาด้านจิตใจ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         (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๑.๒) สังคมมีความสงบสุข เป็นธรรม และมีโอกาสทัดเทียมกันเพื่อขจัดความเหลื่อมล้ำ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         (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๑.๓) ประชาชนมีความสุข มีคุณภาพชีวิตที่ดี และมีส่วนร่วมในการพัฒนาประเทศและการปกครองในระบอบประชาธิปไตยอันมีพระมหากษัตริย์ทรงเป็นประมุข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2400" b="1" u="sng" dirty="0">
                <a:solidFill>
                  <a:srgbClr val="000099"/>
                </a:solidFill>
                <a:uFill>
                  <a:solidFill>
                    <a:srgbClr val="FF0000"/>
                  </a:solidFill>
                </a:uFill>
                <a:latin typeface="TH SarabunIT๙" pitchFamily="34" charset="-34"/>
                <a:cs typeface="TH SarabunIT๙" pitchFamily="34" charset="-34"/>
              </a:rPr>
              <a:t>การปฏิรูปประเทศต้องสอดคล้องและเป็นไปในทิศทางเดียวกับยุทธศาสตร์ชาติ</a:t>
            </a:r>
            <a:endParaRPr lang="en-US" sz="2400" b="1" u="sng" dirty="0">
              <a:solidFill>
                <a:srgbClr val="000099"/>
              </a:solidFill>
              <a:uFill>
                <a:solidFill>
                  <a:srgbClr val="FF0000"/>
                </a:solidFill>
              </a:u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endParaRPr lang="th-TH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1368152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74117"/>
            <a:ext cx="720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7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ด้านสาธารณสุข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331640" y="896402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graphicFrame>
        <p:nvGraphicFramePr>
          <p:cNvPr id="19" name="ไดอะแกรม 18"/>
          <p:cNvGraphicFramePr/>
          <p:nvPr>
            <p:extLst>
              <p:ext uri="{D42A27DB-BD31-4B8C-83A1-F6EECF244321}">
                <p14:modId xmlns:p14="http://schemas.microsoft.com/office/powerpoint/2010/main" val="2501064550"/>
              </p:ext>
            </p:extLst>
          </p:nvPr>
        </p:nvGraphicFramePr>
        <p:xfrm>
          <a:off x="0" y="1131590"/>
          <a:ext cx="4716016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1" name="ตัวเชื่อมต่อตรง 20"/>
          <p:cNvCxnSpPr/>
          <p:nvPr/>
        </p:nvCxnSpPr>
        <p:spPr>
          <a:xfrm>
            <a:off x="4932040" y="1419622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6156176" y="357006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11" name="ไดอะแกรม 10"/>
          <p:cNvGraphicFramePr/>
          <p:nvPr>
            <p:extLst>
              <p:ext uri="{D42A27DB-BD31-4B8C-83A1-F6EECF244321}">
                <p14:modId xmlns:p14="http://schemas.microsoft.com/office/powerpoint/2010/main" val="809920251"/>
              </p:ext>
            </p:extLst>
          </p:nvPr>
        </p:nvGraphicFramePr>
        <p:xfrm>
          <a:off x="5148064" y="956022"/>
          <a:ext cx="3888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789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0769" y="179787"/>
            <a:ext cx="47632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7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ด้าน</a:t>
            </a:r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สาธารณสุข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355976" y="448255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866017242"/>
              </p:ext>
            </p:extLst>
          </p:nvPr>
        </p:nvGraphicFramePr>
        <p:xfrm>
          <a:off x="2339753" y="1079500"/>
          <a:ext cx="316835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ไดอะแกรม 15"/>
          <p:cNvGraphicFramePr/>
          <p:nvPr>
            <p:extLst>
              <p:ext uri="{D42A27DB-BD31-4B8C-83A1-F6EECF244321}">
                <p14:modId xmlns:p14="http://schemas.microsoft.com/office/powerpoint/2010/main" val="514356051"/>
              </p:ext>
            </p:extLst>
          </p:nvPr>
        </p:nvGraphicFramePr>
        <p:xfrm>
          <a:off x="5652120" y="1028030"/>
          <a:ext cx="32403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50" name="Picture 2" descr="à¸à¸¥à¸à¸²à¸£à¸à¹à¸à¸«à¸²à¸£à¸¹à¸à¸ à¸²à¸à¸ªà¸³à¸«à¸£à¸±à¸ à¸à¸²à¸à¸ªà¸²à¸à¸²à¸£à¸à¸ªà¸¸à¸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598"/>
            <a:ext cx="2160240" cy="3841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6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74117"/>
            <a:ext cx="720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8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ด้านสื่อสารมวลชน เทคโนโลยีสารสนเทศ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1043608" y="904723"/>
            <a:ext cx="16289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  <a:t>เป้าหมายรวม</a:t>
            </a:r>
            <a:endParaRPr lang="en-US" sz="32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443177899"/>
              </p:ext>
            </p:extLst>
          </p:nvPr>
        </p:nvGraphicFramePr>
        <p:xfrm>
          <a:off x="2699792" y="1427943"/>
          <a:ext cx="6096000" cy="371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à¸à¸¥à¸à¸²à¸£à¸à¹à¸à¸«à¸²à¸£à¸¹à¸à¸ à¸²à¸à¸ªà¸³à¸«à¸£à¸±à¸ à¸à¸£à¸´à¸¢à¸à¸£à¸£à¸¡à¸ªà¸·à¹à¸­à¸ªà¸²à¸£à¸¡à¸§à¸¥à¸à¸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5" y="1563638"/>
            <a:ext cx="250031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1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74117"/>
            <a:ext cx="720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8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ด้านสื่อสารมวลชน เทคโนโลยีสารสนเทศ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1043608" y="904723"/>
            <a:ext cx="2952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602421153"/>
              </p:ext>
            </p:extLst>
          </p:nvPr>
        </p:nvGraphicFramePr>
        <p:xfrm>
          <a:off x="1547664" y="1427943"/>
          <a:ext cx="6696744" cy="371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à¸à¸¥à¸à¸²à¸£à¸à¹à¸à¸«à¸²à¸£à¸¹à¸à¸ à¸²à¸à¸ªà¸³à¸«à¸£à¸±à¸ à¸ªà¸·à¹à¸­à¸ªà¸²à¸£à¸¡à¸§à¸¥à¸à¸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197971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8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74117"/>
            <a:ext cx="720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9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ด้านสังคม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331640" y="896402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4932040" y="1419622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6156176" y="357006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11" name="ไดอะแกรม 10"/>
          <p:cNvGraphicFramePr/>
          <p:nvPr>
            <p:extLst>
              <p:ext uri="{D42A27DB-BD31-4B8C-83A1-F6EECF244321}">
                <p14:modId xmlns:p14="http://schemas.microsoft.com/office/powerpoint/2010/main" val="3792891814"/>
              </p:ext>
            </p:extLst>
          </p:nvPr>
        </p:nvGraphicFramePr>
        <p:xfrm>
          <a:off x="5148064" y="956022"/>
          <a:ext cx="3888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ตัดและมนมุมสี่เหลี่ยมผืนผ้าหนึ่งมุม 1"/>
          <p:cNvSpPr/>
          <p:nvPr/>
        </p:nvSpPr>
        <p:spPr>
          <a:xfrm>
            <a:off x="395536" y="1491630"/>
            <a:ext cx="4248472" cy="3528392"/>
          </a:xfrm>
          <a:prstGeom prst="snip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ปฏิรูปสังคมในประเด็นสำคัญต่าง ๆ เพื่อนำไปสู่สังคมคุณภาพ โดยการสร้างความมั่นคงทางเศรษฐกิจและสังคม ผ่านการออม สวัสดิการ และการลงทุนเพื่อสังคม การสร้างโอกาสที่เป็นธรรมโดยไม่แบ่งแยก โดยการให้โอกาสแก่คนทุกกลุ่มตามศักยภาพที่มีและสร้างสภาพแวดล้อมที่เหมาะกับคนทุกกลุ่ม </a:t>
            </a:r>
            <a:br>
              <a:rPr lang="th-TH" sz="1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การเสริมสร้างพลังทางสังคม โดยการพัฒนาความรู้และปัญญาในการแก้ปัญหาและใช้ศักยภาพในพื้นที่แก่</a:t>
            </a:r>
            <a:br>
              <a:rPr lang="th-TH" sz="1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คนและองค์กรฐานราก (ชุมชน/องค์กรในท้องถิ่น) และการสร้างความเป็นอันหนึ่งอันเดียวกันของสังคม </a:t>
            </a:r>
            <a:br>
              <a:rPr lang="th-TH" sz="1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่านการเสริมสร้างพลังแห่งการช่วยเหลืออย่างสร้างสรรค์ของคนในสังคมเพื่อนำไปสู่การสร้างสังคมคุณภาพในที่สุด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009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218133"/>
            <a:ext cx="720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9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ด้านสังคม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779912" y="904723"/>
            <a:ext cx="2952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776645654"/>
              </p:ext>
            </p:extLst>
          </p:nvPr>
        </p:nvGraphicFramePr>
        <p:xfrm>
          <a:off x="3059832" y="1454598"/>
          <a:ext cx="5184576" cy="371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2" name="Picture 2" descr="à¸à¸¥à¸à¸²à¸£à¸à¹à¸à¸«à¸²à¸£à¸¹à¸à¸ à¸²à¸à¸ªà¸³à¸«à¸£à¸±à¸ à¸à¸¸à¸¡à¸à¸à¹à¸à¹à¸¡à¹à¸à¹à¸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3" y="1166333"/>
            <a:ext cx="2824411" cy="3781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74117"/>
            <a:ext cx="720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10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ด้านพลังงาน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1043608" y="904723"/>
            <a:ext cx="16289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  <a:t>เป้าหมายรวม</a:t>
            </a:r>
            <a:endParaRPr lang="en-US" sz="32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224955573"/>
              </p:ext>
            </p:extLst>
          </p:nvPr>
        </p:nvGraphicFramePr>
        <p:xfrm>
          <a:off x="1043608" y="1427943"/>
          <a:ext cx="7128792" cy="371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 descr="à¸à¸¥à¸à¸²à¸£à¸à¹à¸à¸«à¸²à¸£à¸¹à¸à¸ à¸²à¸à¸ªà¸³à¸«à¸£à¸±à¸ à¸à¸¥à¸±à¸à¸à¸²à¸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4117"/>
            <a:ext cx="5760640" cy="1561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0769" y="179787"/>
            <a:ext cx="47632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10</a:t>
            </a:r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ด้านพลังงาน</a:t>
            </a:r>
            <a:endParaRPr lang="th-TH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870783" y="426008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236813351"/>
              </p:ext>
            </p:extLst>
          </p:nvPr>
        </p:nvGraphicFramePr>
        <p:xfrm>
          <a:off x="251521" y="1028030"/>
          <a:ext cx="43204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ไดอะแกรม 15"/>
          <p:cNvGraphicFramePr/>
          <p:nvPr>
            <p:extLst>
              <p:ext uri="{D42A27DB-BD31-4B8C-83A1-F6EECF244321}">
                <p14:modId xmlns:p14="http://schemas.microsoft.com/office/powerpoint/2010/main" val="1369960942"/>
              </p:ext>
            </p:extLst>
          </p:nvPr>
        </p:nvGraphicFramePr>
        <p:xfrm>
          <a:off x="4716016" y="1028030"/>
          <a:ext cx="43204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300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36512" y="74117"/>
            <a:ext cx="101531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11</a:t>
            </a:r>
            <a:r>
              <a:rPr lang="th-TH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ด้านป้องกันและปราบปรามการทุจริต และประพฤติมิชอบ</a:t>
            </a:r>
            <a:endParaRPr lang="th-TH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331640" y="771550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6876256" y="1445554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7241455" y="922334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11" name="ไดอะแกรม 10"/>
          <p:cNvGraphicFramePr/>
          <p:nvPr>
            <p:extLst>
              <p:ext uri="{D42A27DB-BD31-4B8C-83A1-F6EECF244321}">
                <p14:modId xmlns:p14="http://schemas.microsoft.com/office/powerpoint/2010/main" val="2962793961"/>
              </p:ext>
            </p:extLst>
          </p:nvPr>
        </p:nvGraphicFramePr>
        <p:xfrm>
          <a:off x="179512" y="1394372"/>
          <a:ext cx="6120680" cy="340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ตัดและมนมุมสี่เหลี่ยมผืนผ้าหนึ่งมุม 1"/>
          <p:cNvSpPr/>
          <p:nvPr/>
        </p:nvSpPr>
        <p:spPr>
          <a:xfrm>
            <a:off x="7092280" y="1564277"/>
            <a:ext cx="1807096" cy="2591649"/>
          </a:xfrm>
          <a:prstGeom prst="snip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ประเทศไทยมีระดับคะแนนดัชนีการรับรู้การทุจริต (</a:t>
            </a:r>
            <a:r>
              <a:rPr lang="en-US" sz="1800" b="1" dirty="0">
                <a:latin typeface="TH SarabunIT๙" pitchFamily="34" charset="-34"/>
                <a:cs typeface="TH SarabunIT๙" pitchFamily="34" charset="-34"/>
              </a:rPr>
              <a:t>Corruption Perceptions Index: CPI) </a:t>
            </a: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อยู่ใน </a:t>
            </a:r>
            <a:br>
              <a:rPr lang="th-TH" sz="1800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๒๐ อันดับแรกของโลกในปี ๒๕๗๙</a:t>
            </a:r>
            <a:endParaRPr lang="en-US" sz="1800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20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72008" y="179787"/>
            <a:ext cx="94685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11</a:t>
            </a:r>
            <a:r>
              <a:rPr lang="th-TH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ด้</a:t>
            </a:r>
            <a:r>
              <a:rPr lang="th-TH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า</a:t>
            </a: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นการป้องกันและปราบปรามการทุจริต และประพฤติมิชอบ</a:t>
            </a:r>
            <a:endParaRPr lang="th-TH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932135532"/>
              </p:ext>
            </p:extLst>
          </p:nvPr>
        </p:nvGraphicFramePr>
        <p:xfrm>
          <a:off x="3563888" y="951906"/>
          <a:ext cx="53285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539552" y="959600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172" name="Picture 4" descr="à¸à¸¥à¸à¸²à¸£à¸à¹à¸à¸«à¸²à¸£à¸¹à¸à¸ à¸²à¸à¸ªà¸³à¸«à¸£à¸±à¸ à¸à¹à¸²à¸à¸à¸²à¸£à¸à¹à¸­à¸à¸à¸±à¸à¸à¸²à¸£à¸à¸¸à¸à¸£à¸´à¸à¹à¸¥à¸°à¸à¸£à¸°à¸à¸¤à¸à¸´à¸à¸­à¸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5646"/>
            <a:ext cx="338437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3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68501" y="163313"/>
            <a:ext cx="5283819" cy="10402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200" b="1" dirty="0" smtClean="0"/>
              <a:t>สาระสำคัญพระราชบัญญัติแผนและขั้นตอน</a:t>
            </a:r>
          </a:p>
          <a:p>
            <a:r>
              <a:rPr lang="th-TH" sz="2200" b="1" dirty="0" smtClean="0"/>
              <a:t>การดำเนินการปฏิรูปประเทศ พ.ศ. ๒๕๖๐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192367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1162943"/>
            <a:ext cx="741682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มาตรา ๖ ได้บัญญัติว่า “ให้มีแผนการปฏิรูปประเทศเพื่อกำหนดกลไก วิธีการ และขั้นตอนการดำเนินการปฏิรูปประเทศในด้านต่าง ๆ แต่ละด้านตามมาตรา ๘ รวมทั้งผลอันพึงประสงค์ของการปฏิรูปประเทศในด้านนั้น ๆ ทั้งนี้ ตามระยะเวลาที่กำหนดไว้ในแผนการปฏิรูปประเทศ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        การจัดทำแผนการปฏิรูปประเทศแต่ละด้าน จะทำเป็นแผนเดียวกันหรือแยกเป็นแผนแต่ละด้านหรือหลายด้านรวมกันก็ได้ แต่ทั้งนี้ต้องสอดคล้องกับแผนแม่บท และเมื่อได้รับความเห็นชอบจากคณะรัฐมนตรีและรายงานต่อรัฐสภาเพื่อทราบแล้วให้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ประกาศ</a:t>
            </a:r>
            <a:b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ใน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ราชกิจจา</a:t>
            </a:r>
            <a:r>
              <a:rPr lang="th-TH" sz="2400" b="1" dirty="0" err="1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นุเบกษา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และใช้บังคับต่อไป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endParaRPr lang="th-TH" dirty="0">
              <a:solidFill>
                <a:srgbClr val="000099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1368152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725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" y="3003798"/>
            <a:ext cx="9144000" cy="2045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à¸à¸¥à¸à¸²à¸£à¸à¹à¸à¸«à¸²à¸£à¸¹à¸à¸ à¸²à¸à¸ªà¸³à¸«à¸£à¸±à¸ à¸ à¸²à¸à¸à¸·à¹à¸à¸«à¸¥à¸±à¸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" y="0"/>
            <a:ext cx="9122518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ชื่อเรื่อง 1"/>
          <p:cNvSpPr>
            <a:spLocks noGrp="1"/>
          </p:cNvSpPr>
          <p:nvPr>
            <p:ph type="ctrTitle"/>
          </p:nvPr>
        </p:nvSpPr>
        <p:spPr>
          <a:xfrm>
            <a:off x="1259632" y="411510"/>
            <a:ext cx="6912768" cy="3240360"/>
          </a:xfrm>
        </p:spPr>
        <p:txBody>
          <a:bodyPr/>
          <a:lstStyle/>
          <a:p>
            <a:pPr algn="l"/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แผนปฏิรูปทั้ง </a:t>
            </a: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11 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ด้านมีผลบังคับใช้แล้ว เป้าหมายที่ต้องทำให้สำเร็จ ประกอบด้วย </a:t>
            </a: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3 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ส่วน ดังนี้ </a:t>
            </a: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1. 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ทำให้ประเทศมีความสงบเรียบร้อย สามัคคีปรองดองและพัฒนาอย่างยั่งยืน </a:t>
            </a: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2.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สังคมมีความสงบสุข เป็นธรรมและมีโอกาสทัดเทียมเพื่อขจัดความเหลื่อมล้ำ  </a:t>
            </a: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en-US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3. 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ประชาชนมีความสุข มีคุณภาพชีวิตที่ดี และมีส่วนร่วมการพัฒนาประเทศและการปกครองในระบอบประชาธิปไตยอันมีพระมหากษัตริย์ทรงเป็นประมุข แต่ในวิธีการและขั้นตอนของการปฏิรูปนั้น ยังเน้นการจัดอบรม สัมมนาให้ความเข้าใจและการประชาสัมพันธ์มากกว่าเปิดโอกาสให้ประชาชนมีส่วนร่วมเพื่อยกระดับคุณภาพชีวิตและร่วมปฏิรูปประเทศร่วมกันอย่างแท้จริง</a:t>
            </a:r>
            <a:r>
              <a:rPr lang="en-US" sz="1800" b="1" dirty="0"/>
              <a:t/>
            </a:r>
            <a:br>
              <a:rPr lang="en-US" sz="1800" b="1" dirty="0"/>
            </a:br>
            <a:endParaRPr lang="th-TH" sz="1800" b="1" dirty="0"/>
          </a:p>
        </p:txBody>
      </p:sp>
    </p:spTree>
    <p:extLst>
      <p:ext uri="{BB962C8B-B14F-4D97-AF65-F5344CB8AC3E}">
        <p14:creationId xmlns:p14="http://schemas.microsoft.com/office/powerpoint/2010/main" val="19450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68501" y="163313"/>
            <a:ext cx="5283819" cy="10402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200" b="1" dirty="0" smtClean="0"/>
              <a:t>สาระสำคัญพระราชบัญญัติแผนและขั้นตอน</a:t>
            </a:r>
          </a:p>
          <a:p>
            <a:r>
              <a:rPr lang="th-TH" sz="2200" b="1" dirty="0" smtClean="0"/>
              <a:t>การดำเนินการปฏิรูปประเทศ พ.ศ. ๒๕๖๐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192367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1262826"/>
            <a:ext cx="74168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มาตรา ๘ ได้บัญญัติให้จัดทำแผนการปฏิรูปประเทศในด้าน ดังต่อไปนี้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(๓.๑) ด้าน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การเมือง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                                (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๓.๒) ด้านการบริหารราชการแผ่นดิน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(๓.๓) ด้าน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กฎหมาย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                                (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๓.๔) ด้านกระบวนการยุติธรรม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(๓.๕) ด้าน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การศึกษา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                               (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๓.๖) ด้านเศรษฐกิจ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(๓.๗) ด้านทรัพยากรธรรมชาติและ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สิ่งแวดล้อม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(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๓.๘) ด้านสาธารณสุข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(๓.๙) ด้านสื่อมวลชน เทคโนโลยี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สารสนเทศ      (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๓.๑๐) ด้านสังคม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(๓.๑๑) ด้านอื่นตามที่คณะรัฐมนตรีกำหนด </a:t>
            </a:r>
            <a:endParaRPr lang="en-US" sz="2400" b="1" dirty="0">
              <a:solidFill>
                <a:srgbClr val="000099"/>
              </a:solidFill>
              <a:latin typeface="TH SarabunIT๙" pitchFamily="34" charset="-34"/>
              <a:cs typeface="TH SarabunIT๙" pitchFamily="34" charset="-34"/>
            </a:endParaRPr>
          </a:p>
          <a:p>
            <a:endParaRPr lang="th-TH" dirty="0">
              <a:solidFill>
                <a:srgbClr val="00009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1368152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51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68501" y="163313"/>
            <a:ext cx="5283819" cy="10402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200" b="1" dirty="0" smtClean="0"/>
              <a:t>สาระสำคัญพระราชบัญญัติแผนและขั้นตอน</a:t>
            </a:r>
          </a:p>
          <a:p>
            <a:r>
              <a:rPr lang="th-TH" sz="2200" b="1" dirty="0" smtClean="0"/>
              <a:t>การดำเนินการปฏิรูปประเทศ พ.ศ. ๒๕๖๐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192367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1162943"/>
            <a:ext cx="741682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มาตรา ๓๒ ได้บัญญัติให้นำรายงานผลการศึกษาและข้อเสนอแนะที่เกี่ยวข้อง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กับ</a:t>
            </a:r>
            <a:b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ปฏิรูปประเทศของคณะรักษาความสงบแห่งชาติ สภานิติบัญญัติแห่งชาติ สภาปฏิรูปแห่งชาติ สภาการขับเคลื่อนการปฏิรูปประเทศ คณะกรรมการบริหารราชการแผ่นดินตามกรอบการปฏิรูปประเทศ ยุทธศาสตร์ชาติ และการสร้างความสามัคคีปรองดอง กระทรวงกลาโหม และสำนักงานคณะกรรมการพัฒนาการเศรษฐกิจและสังคมแห่งชาติ ที่ได้จัดทำขึ้นก่อนวันที่พระราชบัญญัตินี้ใช้บังคับ มาใช้ประกอบการพิจารณาจัดทำร่างแผนการปฏิรูปประเทศด้วย และให้ถือว่าการรับฟังความคิดเห็นเกี่ยวกับ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ข้อเสนอแนะ</a:t>
            </a:r>
            <a:b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ใน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การปฏิรูปประเทศที่องค์กรหรือหน่วยงานของรัฐดังกล่าวได้จัดให้มีการรับ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ฟัง</a:t>
            </a:r>
            <a:b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ความ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คิดเห็นจากหน่วยงานของรัฐและประชาชนเป็นส่วนหนึ่งของการรับฟังความคิดเห็นในการจัดทำร่างแผนการปฏิรูปประเทศมาตรา ๑๑ วรรคสอง</a:t>
            </a:r>
            <a:r>
              <a:rPr lang="th-TH" sz="2400" dirty="0"/>
              <a:t>	</a:t>
            </a:r>
            <a:endParaRPr lang="en-US" sz="2400" dirty="0"/>
          </a:p>
          <a:p>
            <a:endParaRPr lang="th-TH" dirty="0">
              <a:solidFill>
                <a:srgbClr val="00009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1368152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12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979712" y="192367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955630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      คณะรัฐมนตรี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ได้มีมติเมื่อวันที่ </a:t>
            </a:r>
            <a:r>
              <a:rPr lang="en-US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15 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สิงหาคม </a:t>
            </a:r>
            <a:r>
              <a:rPr lang="en-US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2560 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แต่งตั้งคณะกรรมการปฏิรูป</a:t>
            </a:r>
            <a:r>
              <a:rPr lang="th-TH" sz="2400" b="1" dirty="0" smtClean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ประเทศด้าน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ต่าง ๆ </a:t>
            </a:r>
            <a:r>
              <a:rPr lang="th-TH" sz="2400" b="1" dirty="0" err="1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จํานวน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11 </a:t>
            </a:r>
            <a:r>
              <a:rPr lang="th-TH" sz="2400" b="1" dirty="0">
                <a:solidFill>
                  <a:srgbClr val="000099"/>
                </a:solidFill>
                <a:latin typeface="TH SarabunIT๙" pitchFamily="34" charset="-34"/>
                <a:cs typeface="TH SarabunIT๙" pitchFamily="34" charset="-34"/>
              </a:rPr>
              <a:t>คณะ ประกอบด้วย คณะกรรมการปฏิรูปประเทศด้านการเมือง คณะกรรมการปฏิรูปประเทศด้านการบริหารราชการแผ่นดิน คณะกรรมการปฏิรูปประเทศด้านกฎหมาย คณะกรรมการปฏิรูปประเทศด้านกระบวนการยุติธรรม คณะกรรมการปฏิรูปประเทศด้านเศรษฐกิจ คณะกรรมการปฏิรูปประเทศด้านทรัพยากรธรรมชาติและสิ่งแวดล้อม คณะกรรมการปฏิรูปประเทศด้านสาธารณสุข คณะกรรมการปฏิรูปประเทศด้านสื่อสารมวลชน เทคโนโลยีสารสนเทศ คณะกรรมการปฏิรูปประเทศด้านสังคม คณะกรรมการปฏิรูปประเทศด้านพลังงาน และคณะกรรมการปฏิรูปประเทศด้านการป้องกันและปราบปรามการทุจริตและประพฤติมิชอบ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1368152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5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11" name="ไดอะแกรม 10"/>
          <p:cNvGraphicFramePr/>
          <p:nvPr>
            <p:extLst>
              <p:ext uri="{D42A27DB-BD31-4B8C-83A1-F6EECF244321}">
                <p14:modId xmlns:p14="http://schemas.microsoft.com/office/powerpoint/2010/main" val="4065838729"/>
              </p:ext>
            </p:extLst>
          </p:nvPr>
        </p:nvGraphicFramePr>
        <p:xfrm>
          <a:off x="107504" y="123478"/>
          <a:ext cx="936104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6199"/>
            <a:ext cx="37444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1. ด้านการเมือง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193743" y="1112426"/>
            <a:ext cx="1794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/>
              <a:t>วัตถุประสงค์รวม</a:t>
            </a:r>
            <a:endParaRPr lang="en-US" sz="2000" dirty="0"/>
          </a:p>
        </p:txBody>
      </p:sp>
      <p:graphicFrame>
        <p:nvGraphicFramePr>
          <p:cNvPr id="19" name="ไดอะแกรม 18"/>
          <p:cNvGraphicFramePr/>
          <p:nvPr>
            <p:extLst>
              <p:ext uri="{D42A27DB-BD31-4B8C-83A1-F6EECF244321}">
                <p14:modId xmlns:p14="http://schemas.microsoft.com/office/powerpoint/2010/main" val="408822488"/>
              </p:ext>
            </p:extLst>
          </p:nvPr>
        </p:nvGraphicFramePr>
        <p:xfrm>
          <a:off x="395536" y="1419622"/>
          <a:ext cx="403244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1" name="ตัวเชื่อมต่อตรง 20"/>
          <p:cNvCxnSpPr/>
          <p:nvPr/>
        </p:nvCxnSpPr>
        <p:spPr>
          <a:xfrm>
            <a:off x="4644008" y="1419622"/>
            <a:ext cx="0" cy="3240360"/>
          </a:xfrm>
          <a:prstGeom prst="line">
            <a:avLst/>
          </a:prstGeom>
          <a:ln w="38100">
            <a:solidFill>
              <a:srgbClr val="00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สี่เหลี่ยมผืนผ้า 24"/>
          <p:cNvSpPr/>
          <p:nvPr/>
        </p:nvSpPr>
        <p:spPr>
          <a:xfrm>
            <a:off x="6478501" y="248330"/>
            <a:ext cx="1508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000" u="sng" dirty="0" smtClean="0"/>
              <a:t>เป้าหมายรวม</a:t>
            </a:r>
            <a:endParaRPr lang="en-US" sz="2000" dirty="0"/>
          </a:p>
        </p:txBody>
      </p:sp>
      <p:graphicFrame>
        <p:nvGraphicFramePr>
          <p:cNvPr id="23" name="ไดอะแกรม 22"/>
          <p:cNvGraphicFramePr/>
          <p:nvPr>
            <p:extLst>
              <p:ext uri="{D42A27DB-BD31-4B8C-83A1-F6EECF244321}">
                <p14:modId xmlns:p14="http://schemas.microsoft.com/office/powerpoint/2010/main" val="3925416698"/>
              </p:ext>
            </p:extLst>
          </p:nvPr>
        </p:nvGraphicFramePr>
        <p:xfrm>
          <a:off x="4644008" y="752299"/>
          <a:ext cx="4896544" cy="429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1470" y="216391"/>
            <a:ext cx="37444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IT๙" pitchFamily="34" charset="-34"/>
                <a:cs typeface="TH SarabunIT๙" pitchFamily="34" charset="-34"/>
              </a:rPr>
              <a:t>1. ด้านการเมือง</a:t>
            </a:r>
            <a:endParaRPr lang="th-TH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467544" y="1059582"/>
            <a:ext cx="8496944" cy="3918468"/>
            <a:chOff x="586481" y="1253262"/>
            <a:chExt cx="8496944" cy="3918468"/>
          </a:xfrm>
        </p:grpSpPr>
        <p:sp>
          <p:nvSpPr>
            <p:cNvPr id="5" name="สี่เหลี่ยมผืนผ้า 4"/>
            <p:cNvSpPr/>
            <p:nvPr/>
          </p:nvSpPr>
          <p:spPr>
            <a:xfrm>
              <a:off x="586481" y="1283298"/>
              <a:ext cx="3312368" cy="10621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latin typeface="TH SarabunIT๙" pitchFamily="34" charset="-34"/>
                  <a:cs typeface="TH SarabunIT๙" pitchFamily="34" charset="-34"/>
                </a:rPr>
                <a:t>1. การ</a:t>
              </a:r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เสริมสร้างวัฒนธรรมทางการเมืองและการมีส่วนร่วมของประชาชนในระบอบประชาธิปไตยอันมีพระมหากษัตริย์ทรงเป็นประมุข</a:t>
              </a:r>
            </a:p>
          </p:txBody>
        </p:sp>
        <p:sp>
          <p:nvSpPr>
            <p:cNvPr id="6" name="ตัดมุมสี่เหลี่ยมผืนผ้าด้านทแยงมุม 5"/>
            <p:cNvSpPr/>
            <p:nvPr/>
          </p:nvSpPr>
          <p:spPr>
            <a:xfrm>
              <a:off x="586481" y="2403990"/>
              <a:ext cx="3312368" cy="607500"/>
            </a:xfrm>
            <a:prstGeom prst="snip2Diag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เคารพเสียงข้างน้อย มีสำนึกความเป็นพลเมือง รู้จักยอมรับความเห็นที่แตกต่างกัน</a:t>
              </a:r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586481" y="3155506"/>
              <a:ext cx="2880320" cy="7200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latin typeface="TH SarabunIT๙" pitchFamily="34" charset="-34"/>
                  <a:cs typeface="TH SarabunIT๙" pitchFamily="34" charset="-34"/>
                </a:rPr>
                <a:t>2. กลไก</a:t>
              </a:r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การแก้ไขปัญหาความขัดแย้งโดยสันติวิธีและการรู้รักสามัคคีของสังคมไทย</a:t>
              </a:r>
            </a:p>
          </p:txBody>
        </p:sp>
        <p:sp>
          <p:nvSpPr>
            <p:cNvPr id="8" name="ตัดมุมสี่เหลี่ยมผืนผ้าด้านทแยงมุม 7"/>
            <p:cNvSpPr/>
            <p:nvPr/>
          </p:nvSpPr>
          <p:spPr>
            <a:xfrm>
              <a:off x="586481" y="3947594"/>
              <a:ext cx="2880320" cy="936104"/>
            </a:xfrm>
            <a:prstGeom prst="snip2Diag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ให้คนในชาติ</a:t>
              </a:r>
              <a:br>
                <a:rPr lang="th-TH" sz="1800" b="1" dirty="0">
                  <a:latin typeface="TH SarabunIT๙" pitchFamily="34" charset="-34"/>
                  <a:cs typeface="TH SarabunIT๙" pitchFamily="34" charset="-34"/>
                </a:rPr>
              </a:br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มีความรู้รักสามัคคี มีกลไกและป้องกันแก้ไขความขัดแย้งอย่างมีมาตรฐาน</a:t>
              </a: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4114873" y="1383942"/>
              <a:ext cx="2952328" cy="8354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latin typeface="TH SarabunIT๙" pitchFamily="34" charset="-34"/>
                  <a:cs typeface="TH SarabunIT๙" pitchFamily="34" charset="-34"/>
                </a:rPr>
                <a:t>3. การ</a:t>
              </a:r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กระจายอำนาจการปกครองส่วนท้องถิ่น และการจัดสรรทรัพยากรที่เป็นธรรม </a:t>
              </a:r>
            </a:p>
          </p:txBody>
        </p:sp>
        <p:sp>
          <p:nvSpPr>
            <p:cNvPr id="11" name="ตัดมุมสี่เหลี่ยมผืนผ้าด้านทแยงมุม 10"/>
            <p:cNvSpPr/>
            <p:nvPr/>
          </p:nvSpPr>
          <p:spPr>
            <a:xfrm>
              <a:off x="4114873" y="2291410"/>
              <a:ext cx="2952328" cy="720080"/>
            </a:xfrm>
            <a:prstGeom prst="snip2Diag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พัฒนานักการเมืองท้องถิ่น ให้ประชาชนและชุมชนเข้ามามีส่วนร่วมในการบริหาร</a:t>
              </a:r>
              <a:endParaRPr lang="en-US" sz="1800" b="1" dirty="0">
                <a:latin typeface="TH SarabunIT๙" pitchFamily="34" charset="-34"/>
                <a:cs typeface="TH SarabunIT๙" pitchFamily="34" charset="-34"/>
              </a:endParaRPr>
            </a:p>
            <a:p>
              <a:pPr algn="ctr"/>
              <a:endParaRPr lang="th-TH" dirty="0"/>
            </a:p>
          </p:txBody>
        </p:sp>
        <p:sp>
          <p:nvSpPr>
            <p:cNvPr id="12" name="สี่เหลี่ยมผืนผ้า 11"/>
            <p:cNvSpPr/>
            <p:nvPr/>
          </p:nvSpPr>
          <p:spPr>
            <a:xfrm>
              <a:off x="3610817" y="3155506"/>
              <a:ext cx="3614857" cy="64807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latin typeface="TH SarabunIT๙" pitchFamily="34" charset="-34"/>
                  <a:cs typeface="TH SarabunIT๙" pitchFamily="34" charset="-34"/>
                </a:rPr>
                <a:t>4. การ</a:t>
              </a:r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เลือกตั้งที่สุจริตและเที่ยงธรรมเพื่อการปฏิรูปประเทศ</a:t>
              </a:r>
            </a:p>
          </p:txBody>
        </p:sp>
        <p:sp>
          <p:nvSpPr>
            <p:cNvPr id="13" name="ตัดมุมสี่เหลี่ยมผืนผ้าด้านทแยงมุม 12"/>
            <p:cNvSpPr/>
            <p:nvPr/>
          </p:nvSpPr>
          <p:spPr>
            <a:xfrm>
              <a:off x="3610817" y="3875586"/>
              <a:ext cx="3614858" cy="1296144"/>
            </a:xfrm>
            <a:prstGeom prst="snip2Diag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พรรคการเมืองเป็นของประชาชนและเป็นสถาบันสำคัญเคียงคู่กับระบอบประชาธิปไตย ภาคประชาชนเข้ามามีส่วนร่วมในทางการเมือง</a:t>
              </a:r>
              <a:r>
                <a:rPr lang="th-TH" sz="1800" b="1" dirty="0" smtClean="0">
                  <a:latin typeface="TH SarabunIT๙" pitchFamily="34" charset="-34"/>
                  <a:cs typeface="TH SarabunIT๙" pitchFamily="34" charset="-34"/>
                </a:rPr>
                <a:t>และการ</a:t>
              </a:r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เลือกตั้ง ป้องกันการทุจริตและการซื้อสิทธิขายเสียง</a:t>
              </a:r>
            </a:p>
          </p:txBody>
        </p:sp>
        <p:sp>
          <p:nvSpPr>
            <p:cNvPr id="14" name="ตัดมุมสี่เหลี่ยมผืนผ้าด้านเดียวกัน 13"/>
            <p:cNvSpPr/>
            <p:nvPr/>
          </p:nvSpPr>
          <p:spPr>
            <a:xfrm>
              <a:off x="7499249" y="1253262"/>
              <a:ext cx="1548642" cy="1006712"/>
            </a:xfrm>
            <a:prstGeom prst="snip2Same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 smtClean="0">
                  <a:latin typeface="TH SarabunIT๙" pitchFamily="34" charset="-34"/>
                  <a:cs typeface="TH SarabunIT๙" pitchFamily="34" charset="-34"/>
                </a:rPr>
                <a:t>5. การ</a:t>
              </a:r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สร้างรัฐธรรมาธิปไตย </a:t>
              </a:r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7499249" y="2363418"/>
              <a:ext cx="1584176" cy="2160240"/>
            </a:xfrm>
            <a:prstGeom prst="rect">
              <a:avLst/>
            </a:prstGeom>
            <a:solidFill>
              <a:srgbClr val="FF505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ควบคุม </a:t>
              </a:r>
              <a:r>
                <a:rPr lang="th-TH" sz="1800" b="1" dirty="0" smtClean="0">
                  <a:latin typeface="TH SarabunIT๙" pitchFamily="34" charset="-34"/>
                  <a:cs typeface="TH SarabunIT๙" pitchFamily="34" charset="-34"/>
                </a:rPr>
                <a:t>ตรวจสอบ </a:t>
              </a:r>
              <a:r>
                <a:rPr lang="th-TH" sz="1800" b="1" dirty="0">
                  <a:latin typeface="TH SarabunIT๙" pitchFamily="34" charset="-34"/>
                  <a:cs typeface="TH SarabunIT๙" pitchFamily="34" charset="-34"/>
                </a:rPr>
                <a:t>และบัญญัติบทลงโทษต่อผู้ดำรงตำแหน่งทางการเมืองที่ใช้อำนาจในทางที่ผิด มีกลไกความรับผิดชอบของพรรคการเมือง</a:t>
              </a:r>
            </a:p>
            <a:p>
              <a:pPr algn="ctr"/>
              <a:endParaRPr lang="th-TH" dirty="0"/>
            </a:p>
          </p:txBody>
        </p:sp>
      </p:grpSp>
      <p:sp>
        <p:nvSpPr>
          <p:cNvPr id="18" name="สี่เหลี่ยมผืนผ้า 17"/>
          <p:cNvSpPr/>
          <p:nvPr/>
        </p:nvSpPr>
        <p:spPr>
          <a:xfrm>
            <a:off x="3779912" y="339502"/>
            <a:ext cx="2797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2800" u="sng" dirty="0">
                <a:latin typeface="TH SarabunIT๙" pitchFamily="34" charset="-34"/>
                <a:cs typeface="TH SarabunIT๙" pitchFamily="34" charset="-34"/>
              </a:rPr>
              <a:t>เรื่องและประเด็นการปฏิรูป</a:t>
            </a:r>
            <a:r>
              <a:rPr lang="th-TH" sz="2800" dirty="0">
                <a:latin typeface="TH SarabunIT๙" pitchFamily="34" charset="-34"/>
                <a:cs typeface="TH SarabunIT๙" pitchFamily="34" charset="-34"/>
              </a:rPr>
              <a:t> </a:t>
            </a:r>
            <a:endParaRPr lang="en-US" sz="28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7" descr="à¸à¸¥à¸à¸²à¸£à¸à¹à¸à¸«à¸²à¸£à¸¹à¸à¸ à¸²à¸à¸ªà¸³à¸«à¸£à¸±à¸ à¸à¸²à¸£à¸à¸à¸à¸£à¸­à¸à¹à¸à¸£à¸°à¸à¸­à¸à¸à¸£à¸°à¸à¸²à¸à¸´à¸à¹à¸à¸¢à¸à¸­à¸à¹à¸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0" name="AutoShape 9" descr="à¸à¸¥à¸à¸²à¸£à¸à¹à¸à¸«à¸²à¸£à¸¹à¸à¸ à¸²à¸à¸ªà¸³à¸«à¸£à¸±à¸ à¸à¸²à¸£à¸à¸à¸à¸£à¸­à¸à¹à¸à¸£à¸°à¸à¸­à¸à¸à¸£à¸°à¸à¸²à¸à¸´à¸à¹à¸à¸¢à¸à¸­à¸à¹à¸à¸¢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5" name="AutoShape 11" descr="à¸à¸¥à¸à¸²à¸£à¸à¹à¸à¸«à¸²à¸£à¸¹à¸à¸ à¸²à¸à¸ªà¸³à¸«à¸£à¸±à¸ à¸à¸²à¸£à¸à¸à¸à¸£à¸­à¸à¹à¸à¸£à¸°à¸à¸­à¸à¸à¸£à¸°à¸à¸²à¸à¸´à¸à¹à¸à¸¢à¸à¸­à¸à¹à¸à¸¢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7" name="AutoShape 13" descr="à¸à¸¥à¸à¸²à¸£à¸à¹à¸à¸«à¸²à¸£à¸¹à¸à¸ à¸²à¸à¸ªà¸³à¸«à¸£à¸±à¸ à¸à¸²à¸£à¸à¸à¸à¸£à¸­à¸à¹à¸à¸£à¸°à¸à¸­à¸à¸à¸£à¸°à¸à¸²à¸à¸´à¸à¹à¸à¸¢à¸à¸­à¸à¹à¸à¸¢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9" name="AutoShape 15" descr="à¸à¸¥à¸à¸²à¸£à¸à¹à¸à¸«à¸²à¸£à¸¹à¸à¸ à¸²à¸à¸ªà¸³à¸«à¸£à¸±à¸ à¸à¸²à¸£à¸à¸à¸à¸£à¸­à¸à¹à¸à¸£à¸°à¸à¸­à¸à¸à¸£à¸°à¸à¸²à¸à¸´à¸à¹à¸à¸¢à¸à¸­à¸à¹à¸à¸¢"/>
          <p:cNvSpPr>
            <a:spLocks noChangeAspect="1" noChangeArrowheads="1"/>
          </p:cNvSpPr>
          <p:nvPr/>
        </p:nvSpPr>
        <p:spPr bwMode="auto">
          <a:xfrm>
            <a:off x="800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42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ar template">
  <a:themeElements>
    <a:clrScheme name="รวมกลุ่ม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3295</Words>
  <Application>Microsoft Office PowerPoint</Application>
  <PresentationFormat>นำเสนอทางหน้าจอ (16:9)</PresentationFormat>
  <Paragraphs>284</Paragraphs>
  <Slides>30</Slides>
  <Notes>29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30</vt:i4>
      </vt:variant>
    </vt:vector>
  </HeadingPairs>
  <TitlesOfParts>
    <vt:vector size="31" baseType="lpstr">
      <vt:lpstr>Edgar template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แผนปฏิรูปทั้ง 11 ด้านมีผลบังคับใช้แล้ว เป้าหมายที่ต้องทำให้สำเร็จ ประกอบด้วย 3 ส่วน ดังนี้  1. ทำให้ประเทศมีความสงบเรียบร้อย สามัคคีปรองดองและพัฒนาอย่างยั่งยืน  2. สังคมมีความสงบสุข เป็นธรรมและมีโอกาสทัดเทียมเพื่อขจัดความเหลื่อมล้ำ   3. ประชาชนมีความสุข มีคุณภาพชีวิตที่ดี และมีส่วนร่วมการพัฒนาประเทศและการปกครองในระบอบประชาธิปไตยอันมีพระมหากษัตริย์ทรงเป็นประมุข แต่ในวิธีการและขั้นตอนของการปฏิรูปนั้น ยังเน้นการจัดอบรม สัมมนาให้ความเข้าใจและการประชาสัมพันธ์มากกว่าเปิดโอกาสให้ประชาชนมีส่วนร่วมเพื่อยกระดับคุณภาพชีวิตและร่วมปฏิรูปประเทศร่วมกันอย่างแท้จริง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DLA</dc:creator>
  <cp:lastModifiedBy>DLA</cp:lastModifiedBy>
  <cp:revision>74</cp:revision>
  <dcterms:modified xsi:type="dcterms:W3CDTF">2018-08-20T09:24:27Z</dcterms:modified>
</cp:coreProperties>
</file>